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8"/>
  </p:notesMasterIdLst>
  <p:sldIdLst>
    <p:sldId id="257" r:id="rId5"/>
    <p:sldId id="264" r:id="rId6"/>
    <p:sldId id="259" r:id="rId7"/>
    <p:sldId id="260" r:id="rId8"/>
    <p:sldId id="261" r:id="rId9"/>
    <p:sldId id="263" r:id="rId10"/>
    <p:sldId id="276" r:id="rId11"/>
    <p:sldId id="258" r:id="rId12"/>
    <p:sldId id="266" r:id="rId13"/>
    <p:sldId id="267" r:id="rId14"/>
    <p:sldId id="268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20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476BFF-9C13-49C6-8691-E975E8E3D98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467F26-8D35-409D-ADF2-C4AA427E2411}">
      <dgm:prSet phldrT="[Text]"/>
      <dgm:spPr/>
      <dgm:t>
        <a:bodyPr/>
        <a:lstStyle/>
        <a:p>
          <a:r>
            <a:rPr lang="en-US" dirty="0" smtClean="0"/>
            <a:t>Introduction Paragraph</a:t>
          </a:r>
          <a:endParaRPr lang="en-US" dirty="0"/>
        </a:p>
      </dgm:t>
    </dgm:pt>
    <dgm:pt modelId="{F4365F50-05DA-4703-83FB-47BB6392AC9E}" type="parTrans" cxnId="{C4549766-A5FA-4225-BF6B-2FF2200A3879}">
      <dgm:prSet/>
      <dgm:spPr/>
      <dgm:t>
        <a:bodyPr/>
        <a:lstStyle/>
        <a:p>
          <a:endParaRPr lang="en-US"/>
        </a:p>
      </dgm:t>
    </dgm:pt>
    <dgm:pt modelId="{BDA9FE13-E5D2-4369-8A82-3837D9DB507F}" type="sibTrans" cxnId="{C4549766-A5FA-4225-BF6B-2FF2200A3879}">
      <dgm:prSet custT="1"/>
      <dgm:spPr/>
      <dgm:t>
        <a:bodyPr/>
        <a:lstStyle/>
        <a:p>
          <a:r>
            <a:rPr lang="en-US" sz="1100" dirty="0" smtClean="0"/>
            <a:t>Transition Word</a:t>
          </a:r>
          <a:endParaRPr lang="en-US" sz="1100" dirty="0"/>
        </a:p>
      </dgm:t>
    </dgm:pt>
    <dgm:pt modelId="{0FE467F2-845D-4D46-9890-86FC0E9E4CB4}">
      <dgm:prSet phldrT="[Text]"/>
      <dgm:spPr/>
      <dgm:t>
        <a:bodyPr/>
        <a:lstStyle/>
        <a:p>
          <a:r>
            <a:rPr lang="en-US" dirty="0" smtClean="0"/>
            <a:t>Body Paragraph #1</a:t>
          </a:r>
          <a:endParaRPr lang="en-US" dirty="0"/>
        </a:p>
      </dgm:t>
    </dgm:pt>
    <dgm:pt modelId="{4CE84EBE-5A73-40A8-946E-3D1654B86604}" type="parTrans" cxnId="{D096CA8D-DFE1-4D1B-8E09-2645EBB7A1DA}">
      <dgm:prSet/>
      <dgm:spPr/>
      <dgm:t>
        <a:bodyPr/>
        <a:lstStyle/>
        <a:p>
          <a:endParaRPr lang="en-US"/>
        </a:p>
      </dgm:t>
    </dgm:pt>
    <dgm:pt modelId="{E309497E-940A-4C3A-ABE8-BB4C7544C5A5}" type="sibTrans" cxnId="{D096CA8D-DFE1-4D1B-8E09-2645EBB7A1DA}">
      <dgm:prSet custT="1"/>
      <dgm:spPr/>
      <dgm:t>
        <a:bodyPr/>
        <a:lstStyle/>
        <a:p>
          <a:r>
            <a:rPr lang="en-US" sz="1100" dirty="0" smtClean="0"/>
            <a:t>Transition Word</a:t>
          </a:r>
          <a:endParaRPr lang="en-US" sz="1100" dirty="0"/>
        </a:p>
      </dgm:t>
    </dgm:pt>
    <dgm:pt modelId="{060249FD-47BE-4C43-86AD-B8A7F2B8B41F}">
      <dgm:prSet phldrT="[Text]"/>
      <dgm:spPr/>
      <dgm:t>
        <a:bodyPr/>
        <a:lstStyle/>
        <a:p>
          <a:r>
            <a:rPr lang="en-US" dirty="0" smtClean="0"/>
            <a:t>Body Paragraph #2</a:t>
          </a:r>
          <a:endParaRPr lang="en-US" dirty="0"/>
        </a:p>
      </dgm:t>
    </dgm:pt>
    <dgm:pt modelId="{97109E5E-DC77-40C4-8F8B-337BBCF92E8E}" type="parTrans" cxnId="{CE6CEC3E-C914-4FC5-A6D6-45F1F04CBC3F}">
      <dgm:prSet/>
      <dgm:spPr/>
      <dgm:t>
        <a:bodyPr/>
        <a:lstStyle/>
        <a:p>
          <a:endParaRPr lang="en-US"/>
        </a:p>
      </dgm:t>
    </dgm:pt>
    <dgm:pt modelId="{4425F0C1-0269-4C72-B8C6-4A359F5B83A2}" type="sibTrans" cxnId="{CE6CEC3E-C914-4FC5-A6D6-45F1F04CBC3F}">
      <dgm:prSet custT="1"/>
      <dgm:spPr/>
      <dgm:t>
        <a:bodyPr/>
        <a:lstStyle/>
        <a:p>
          <a:r>
            <a:rPr lang="en-US" sz="1100" dirty="0" smtClean="0"/>
            <a:t>Transition Word</a:t>
          </a:r>
          <a:endParaRPr lang="en-US" sz="1100" dirty="0"/>
        </a:p>
      </dgm:t>
    </dgm:pt>
    <dgm:pt modelId="{DBB05220-CD79-460B-897B-332837C570FE}">
      <dgm:prSet phldrT="[Text]"/>
      <dgm:spPr/>
      <dgm:t>
        <a:bodyPr/>
        <a:lstStyle/>
        <a:p>
          <a:r>
            <a:rPr lang="en-US" dirty="0" smtClean="0"/>
            <a:t>Body Paragraph #3</a:t>
          </a:r>
          <a:endParaRPr lang="en-US" dirty="0"/>
        </a:p>
      </dgm:t>
    </dgm:pt>
    <dgm:pt modelId="{EB2E3CBC-D9E0-458B-9908-C89C7D560568}" type="parTrans" cxnId="{1BC8AAA7-4620-49F5-8FF9-434C7E9EFB64}">
      <dgm:prSet/>
      <dgm:spPr/>
      <dgm:t>
        <a:bodyPr/>
        <a:lstStyle/>
        <a:p>
          <a:endParaRPr lang="en-US"/>
        </a:p>
      </dgm:t>
    </dgm:pt>
    <dgm:pt modelId="{AD33AEE9-6CE2-438C-8742-CFE34677AF10}" type="sibTrans" cxnId="{1BC8AAA7-4620-49F5-8FF9-434C7E9EFB64}">
      <dgm:prSet custT="1"/>
      <dgm:spPr/>
      <dgm:t>
        <a:bodyPr/>
        <a:lstStyle/>
        <a:p>
          <a:r>
            <a:rPr lang="en-US" sz="1100" dirty="0" smtClean="0"/>
            <a:t>Transition Word</a:t>
          </a:r>
          <a:endParaRPr lang="en-US" sz="1100" dirty="0"/>
        </a:p>
      </dgm:t>
    </dgm:pt>
    <dgm:pt modelId="{204D1D5F-E5BD-44D5-8B35-CCF6157F8FAE}">
      <dgm:prSet phldrT="[Text]"/>
      <dgm:spPr/>
      <dgm:t>
        <a:bodyPr/>
        <a:lstStyle/>
        <a:p>
          <a:r>
            <a:rPr lang="en-US" dirty="0" smtClean="0"/>
            <a:t>Conclusion Paragraph</a:t>
          </a:r>
          <a:endParaRPr lang="en-US" dirty="0"/>
        </a:p>
      </dgm:t>
    </dgm:pt>
    <dgm:pt modelId="{DA5CD3B7-00FC-4B0B-9C5F-A092220EEFD4}" type="parTrans" cxnId="{9168AAE6-35E7-42D0-8F61-B34C95FBCB11}">
      <dgm:prSet/>
      <dgm:spPr/>
      <dgm:t>
        <a:bodyPr/>
        <a:lstStyle/>
        <a:p>
          <a:endParaRPr lang="en-US"/>
        </a:p>
      </dgm:t>
    </dgm:pt>
    <dgm:pt modelId="{EB220A98-5230-4E19-BBC0-A696288C9A60}" type="sibTrans" cxnId="{9168AAE6-35E7-42D0-8F61-B34C95FBCB11}">
      <dgm:prSet/>
      <dgm:spPr/>
      <dgm:t>
        <a:bodyPr/>
        <a:lstStyle/>
        <a:p>
          <a:endParaRPr lang="en-US"/>
        </a:p>
      </dgm:t>
    </dgm:pt>
    <dgm:pt modelId="{7B1BBC68-2271-4257-824C-2E28E431B9C0}" type="pres">
      <dgm:prSet presAssocID="{0E476BFF-9C13-49C6-8691-E975E8E3D98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5856BB-63F0-4DCB-AA77-80971588D3EF}" type="pres">
      <dgm:prSet presAssocID="{0E476BFF-9C13-49C6-8691-E975E8E3D98A}" presName="dummyMaxCanvas" presStyleCnt="0">
        <dgm:presLayoutVars/>
      </dgm:prSet>
      <dgm:spPr/>
    </dgm:pt>
    <dgm:pt modelId="{6603B2A0-F824-4951-9C85-D9446C50C9A9}" type="pres">
      <dgm:prSet presAssocID="{0E476BFF-9C13-49C6-8691-E975E8E3D98A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0CDBF8-E729-43F2-B88D-2A272CD090AD}" type="pres">
      <dgm:prSet presAssocID="{0E476BFF-9C13-49C6-8691-E975E8E3D98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5B766A-FE2C-47A0-B70E-2AA95BC21CC6}" type="pres">
      <dgm:prSet presAssocID="{0E476BFF-9C13-49C6-8691-E975E8E3D98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7458D1-4C27-47B6-9E4C-140E32343591}" type="pres">
      <dgm:prSet presAssocID="{0E476BFF-9C13-49C6-8691-E975E8E3D98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563F9F-F7A7-4097-9C6B-0720A0C898F0}" type="pres">
      <dgm:prSet presAssocID="{0E476BFF-9C13-49C6-8691-E975E8E3D98A}" presName="FiveNodes_5" presStyleLbl="node1" presStyleIdx="4" presStyleCnt="5" custLinFactNeighborX="-954" custLinFactNeighborY="34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88A7ED-5250-4A16-AB78-47E8F4FD288C}" type="pres">
      <dgm:prSet presAssocID="{0E476BFF-9C13-49C6-8691-E975E8E3D98A}" presName="FiveConn_1-2" presStyleLbl="fgAccFollowNode1" presStyleIdx="0" presStyleCnt="4" custScaleX="3191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4EBFFD-5756-4E7B-BAD7-0EE247797122}" type="pres">
      <dgm:prSet presAssocID="{0E476BFF-9C13-49C6-8691-E975E8E3D98A}" presName="FiveConn_2-3" presStyleLbl="fgAccFollowNode1" presStyleIdx="1" presStyleCnt="4" custScaleX="291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D0653E-941D-45C4-85B2-BF6EA44F48E9}" type="pres">
      <dgm:prSet presAssocID="{0E476BFF-9C13-49C6-8691-E975E8E3D98A}" presName="FiveConn_3-4" presStyleLbl="fgAccFollowNode1" presStyleIdx="2" presStyleCnt="4" custScaleX="2947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5D6693-E695-445D-8440-A3EBB18359D5}" type="pres">
      <dgm:prSet presAssocID="{0E476BFF-9C13-49C6-8691-E975E8E3D98A}" presName="FiveConn_4-5" presStyleLbl="fgAccFollowNode1" presStyleIdx="3" presStyleCnt="4" custScaleX="2934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FC0C6-B9D0-418A-A805-26E7A8F1F1A9}" type="pres">
      <dgm:prSet presAssocID="{0E476BFF-9C13-49C6-8691-E975E8E3D98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933C0-2100-450E-BE7F-6F0E897025BB}" type="pres">
      <dgm:prSet presAssocID="{0E476BFF-9C13-49C6-8691-E975E8E3D98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95E8F-F1B9-4F3A-B11C-9ABD9971DCFE}" type="pres">
      <dgm:prSet presAssocID="{0E476BFF-9C13-49C6-8691-E975E8E3D98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9DD2B-D6B2-4FE7-AD66-12BEEC654D2A}" type="pres">
      <dgm:prSet presAssocID="{0E476BFF-9C13-49C6-8691-E975E8E3D98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D3460-01DB-4567-9965-AC8F3B0F2510}" type="pres">
      <dgm:prSet presAssocID="{0E476BFF-9C13-49C6-8691-E975E8E3D98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89157B-095B-46B4-9F3B-91C431EDA110}" type="presOf" srcId="{E309497E-940A-4C3A-ABE8-BB4C7544C5A5}" destId="{CA4EBFFD-5756-4E7B-BAD7-0EE247797122}" srcOrd="0" destOrd="0" presId="urn:microsoft.com/office/officeart/2005/8/layout/vProcess5"/>
    <dgm:cxn modelId="{B9636AB4-2CF9-4FB5-8AA9-B225F3E16443}" type="presOf" srcId="{204D1D5F-E5BD-44D5-8B35-CCF6157F8FAE}" destId="{7FED3460-01DB-4567-9965-AC8F3B0F2510}" srcOrd="1" destOrd="0" presId="urn:microsoft.com/office/officeart/2005/8/layout/vProcess5"/>
    <dgm:cxn modelId="{CBC6A3AC-789F-472C-A2A3-8E7D5465990E}" type="presOf" srcId="{060249FD-47BE-4C43-86AD-B8A7F2B8B41F}" destId="{07C95E8F-F1B9-4F3A-B11C-9ABD9971DCFE}" srcOrd="1" destOrd="0" presId="urn:microsoft.com/office/officeart/2005/8/layout/vProcess5"/>
    <dgm:cxn modelId="{C8630F21-875C-426F-B675-DB08FBA507A9}" type="presOf" srcId="{46467F26-8D35-409D-ADF2-C4AA427E2411}" destId="{FC7FC0C6-B9D0-418A-A805-26E7A8F1F1A9}" srcOrd="1" destOrd="0" presId="urn:microsoft.com/office/officeart/2005/8/layout/vProcess5"/>
    <dgm:cxn modelId="{4BA07444-7701-48BE-A903-C233074BEFCC}" type="presOf" srcId="{DBB05220-CD79-460B-897B-332837C570FE}" destId="{5B7458D1-4C27-47B6-9E4C-140E32343591}" srcOrd="0" destOrd="0" presId="urn:microsoft.com/office/officeart/2005/8/layout/vProcess5"/>
    <dgm:cxn modelId="{08CEA2D6-635C-4F49-96BC-8546A8E66F0A}" type="presOf" srcId="{4425F0C1-0269-4C72-B8C6-4A359F5B83A2}" destId="{04D0653E-941D-45C4-85B2-BF6EA44F48E9}" srcOrd="0" destOrd="0" presId="urn:microsoft.com/office/officeart/2005/8/layout/vProcess5"/>
    <dgm:cxn modelId="{9168AAE6-35E7-42D0-8F61-B34C95FBCB11}" srcId="{0E476BFF-9C13-49C6-8691-E975E8E3D98A}" destId="{204D1D5F-E5BD-44D5-8B35-CCF6157F8FAE}" srcOrd="4" destOrd="0" parTransId="{DA5CD3B7-00FC-4B0B-9C5F-A092220EEFD4}" sibTransId="{EB220A98-5230-4E19-BBC0-A696288C9A60}"/>
    <dgm:cxn modelId="{FA5D239C-B295-469F-97DA-684EA6C674CE}" type="presOf" srcId="{BDA9FE13-E5D2-4369-8A82-3837D9DB507F}" destId="{6788A7ED-5250-4A16-AB78-47E8F4FD288C}" srcOrd="0" destOrd="0" presId="urn:microsoft.com/office/officeart/2005/8/layout/vProcess5"/>
    <dgm:cxn modelId="{D096CA8D-DFE1-4D1B-8E09-2645EBB7A1DA}" srcId="{0E476BFF-9C13-49C6-8691-E975E8E3D98A}" destId="{0FE467F2-845D-4D46-9890-86FC0E9E4CB4}" srcOrd="1" destOrd="0" parTransId="{4CE84EBE-5A73-40A8-946E-3D1654B86604}" sibTransId="{E309497E-940A-4C3A-ABE8-BB4C7544C5A5}"/>
    <dgm:cxn modelId="{CE6CEC3E-C914-4FC5-A6D6-45F1F04CBC3F}" srcId="{0E476BFF-9C13-49C6-8691-E975E8E3D98A}" destId="{060249FD-47BE-4C43-86AD-B8A7F2B8B41F}" srcOrd="2" destOrd="0" parTransId="{97109E5E-DC77-40C4-8F8B-337BBCF92E8E}" sibTransId="{4425F0C1-0269-4C72-B8C6-4A359F5B83A2}"/>
    <dgm:cxn modelId="{23667D06-0A7D-423B-8438-59B00D242EB3}" type="presOf" srcId="{0FE467F2-845D-4D46-9890-86FC0E9E4CB4}" destId="{091933C0-2100-450E-BE7F-6F0E897025BB}" srcOrd="1" destOrd="0" presId="urn:microsoft.com/office/officeart/2005/8/layout/vProcess5"/>
    <dgm:cxn modelId="{86F46DCE-F1B6-4ED5-B5F8-C4909A77E093}" type="presOf" srcId="{060249FD-47BE-4C43-86AD-B8A7F2B8B41F}" destId="{CA5B766A-FE2C-47A0-B70E-2AA95BC21CC6}" srcOrd="0" destOrd="0" presId="urn:microsoft.com/office/officeart/2005/8/layout/vProcess5"/>
    <dgm:cxn modelId="{D7D45A82-880F-4C81-80DA-63A8CFAD48E4}" type="presOf" srcId="{0E476BFF-9C13-49C6-8691-E975E8E3D98A}" destId="{7B1BBC68-2271-4257-824C-2E28E431B9C0}" srcOrd="0" destOrd="0" presId="urn:microsoft.com/office/officeart/2005/8/layout/vProcess5"/>
    <dgm:cxn modelId="{1BC8AAA7-4620-49F5-8FF9-434C7E9EFB64}" srcId="{0E476BFF-9C13-49C6-8691-E975E8E3D98A}" destId="{DBB05220-CD79-460B-897B-332837C570FE}" srcOrd="3" destOrd="0" parTransId="{EB2E3CBC-D9E0-458B-9908-C89C7D560568}" sibTransId="{AD33AEE9-6CE2-438C-8742-CFE34677AF10}"/>
    <dgm:cxn modelId="{B6B4F487-CD87-40D4-995D-BC58BC4A5754}" type="presOf" srcId="{DBB05220-CD79-460B-897B-332837C570FE}" destId="{E199DD2B-D6B2-4FE7-AD66-12BEEC654D2A}" srcOrd="1" destOrd="0" presId="urn:microsoft.com/office/officeart/2005/8/layout/vProcess5"/>
    <dgm:cxn modelId="{C4549766-A5FA-4225-BF6B-2FF2200A3879}" srcId="{0E476BFF-9C13-49C6-8691-E975E8E3D98A}" destId="{46467F26-8D35-409D-ADF2-C4AA427E2411}" srcOrd="0" destOrd="0" parTransId="{F4365F50-05DA-4703-83FB-47BB6392AC9E}" sibTransId="{BDA9FE13-E5D2-4369-8A82-3837D9DB507F}"/>
    <dgm:cxn modelId="{599F7986-1FD2-41E8-A066-82E601E8FDB3}" type="presOf" srcId="{AD33AEE9-6CE2-438C-8742-CFE34677AF10}" destId="{535D6693-E695-445D-8440-A3EBB18359D5}" srcOrd="0" destOrd="0" presId="urn:microsoft.com/office/officeart/2005/8/layout/vProcess5"/>
    <dgm:cxn modelId="{E9F6A322-1C2A-4C5C-B448-E994180B6D9D}" type="presOf" srcId="{204D1D5F-E5BD-44D5-8B35-CCF6157F8FAE}" destId="{2D563F9F-F7A7-4097-9C6B-0720A0C898F0}" srcOrd="0" destOrd="0" presId="urn:microsoft.com/office/officeart/2005/8/layout/vProcess5"/>
    <dgm:cxn modelId="{F44E5321-B067-4D5D-8978-5A35E6CD1116}" type="presOf" srcId="{0FE467F2-845D-4D46-9890-86FC0E9E4CB4}" destId="{9A0CDBF8-E729-43F2-B88D-2A272CD090AD}" srcOrd="0" destOrd="0" presId="urn:microsoft.com/office/officeart/2005/8/layout/vProcess5"/>
    <dgm:cxn modelId="{2C5E18BF-80B5-4CF0-952B-763CB6E90913}" type="presOf" srcId="{46467F26-8D35-409D-ADF2-C4AA427E2411}" destId="{6603B2A0-F824-4951-9C85-D9446C50C9A9}" srcOrd="0" destOrd="0" presId="urn:microsoft.com/office/officeart/2005/8/layout/vProcess5"/>
    <dgm:cxn modelId="{DB271858-6E4B-4FED-AE95-702A28457EFA}" type="presParOf" srcId="{7B1BBC68-2271-4257-824C-2E28E431B9C0}" destId="{4E5856BB-63F0-4DCB-AA77-80971588D3EF}" srcOrd="0" destOrd="0" presId="urn:microsoft.com/office/officeart/2005/8/layout/vProcess5"/>
    <dgm:cxn modelId="{7076A2BA-6FC4-4DD4-A893-71E16B1EA5D3}" type="presParOf" srcId="{7B1BBC68-2271-4257-824C-2E28E431B9C0}" destId="{6603B2A0-F824-4951-9C85-D9446C50C9A9}" srcOrd="1" destOrd="0" presId="urn:microsoft.com/office/officeart/2005/8/layout/vProcess5"/>
    <dgm:cxn modelId="{5B078F0F-B963-41E1-8B7C-FDEFE8DB5811}" type="presParOf" srcId="{7B1BBC68-2271-4257-824C-2E28E431B9C0}" destId="{9A0CDBF8-E729-43F2-B88D-2A272CD090AD}" srcOrd="2" destOrd="0" presId="urn:microsoft.com/office/officeart/2005/8/layout/vProcess5"/>
    <dgm:cxn modelId="{1F2AE10B-F4D9-449D-9593-ED3003ED6DCB}" type="presParOf" srcId="{7B1BBC68-2271-4257-824C-2E28E431B9C0}" destId="{CA5B766A-FE2C-47A0-B70E-2AA95BC21CC6}" srcOrd="3" destOrd="0" presId="urn:microsoft.com/office/officeart/2005/8/layout/vProcess5"/>
    <dgm:cxn modelId="{7BF88FDD-CC6C-44D6-A0FE-ACDF890E725C}" type="presParOf" srcId="{7B1BBC68-2271-4257-824C-2E28E431B9C0}" destId="{5B7458D1-4C27-47B6-9E4C-140E32343591}" srcOrd="4" destOrd="0" presId="urn:microsoft.com/office/officeart/2005/8/layout/vProcess5"/>
    <dgm:cxn modelId="{7AE4FA5D-4C82-4103-A5B4-F3594D43E6C0}" type="presParOf" srcId="{7B1BBC68-2271-4257-824C-2E28E431B9C0}" destId="{2D563F9F-F7A7-4097-9C6B-0720A0C898F0}" srcOrd="5" destOrd="0" presId="urn:microsoft.com/office/officeart/2005/8/layout/vProcess5"/>
    <dgm:cxn modelId="{D1B0366B-FFC9-4A12-8CF6-61514FBBEA06}" type="presParOf" srcId="{7B1BBC68-2271-4257-824C-2E28E431B9C0}" destId="{6788A7ED-5250-4A16-AB78-47E8F4FD288C}" srcOrd="6" destOrd="0" presId="urn:microsoft.com/office/officeart/2005/8/layout/vProcess5"/>
    <dgm:cxn modelId="{BA8D00BE-62AC-4442-9622-526BA1280922}" type="presParOf" srcId="{7B1BBC68-2271-4257-824C-2E28E431B9C0}" destId="{CA4EBFFD-5756-4E7B-BAD7-0EE247797122}" srcOrd="7" destOrd="0" presId="urn:microsoft.com/office/officeart/2005/8/layout/vProcess5"/>
    <dgm:cxn modelId="{BC5BF977-BCA2-4755-87A3-E1CDEC127801}" type="presParOf" srcId="{7B1BBC68-2271-4257-824C-2E28E431B9C0}" destId="{04D0653E-941D-45C4-85B2-BF6EA44F48E9}" srcOrd="8" destOrd="0" presId="urn:microsoft.com/office/officeart/2005/8/layout/vProcess5"/>
    <dgm:cxn modelId="{38CEF1D0-C6CD-4CDC-85D2-5522D0D0BC4B}" type="presParOf" srcId="{7B1BBC68-2271-4257-824C-2E28E431B9C0}" destId="{535D6693-E695-445D-8440-A3EBB18359D5}" srcOrd="9" destOrd="0" presId="urn:microsoft.com/office/officeart/2005/8/layout/vProcess5"/>
    <dgm:cxn modelId="{7FD17024-E212-45EA-A69E-662C139D0E2C}" type="presParOf" srcId="{7B1BBC68-2271-4257-824C-2E28E431B9C0}" destId="{FC7FC0C6-B9D0-418A-A805-26E7A8F1F1A9}" srcOrd="10" destOrd="0" presId="urn:microsoft.com/office/officeart/2005/8/layout/vProcess5"/>
    <dgm:cxn modelId="{A1C72830-76E6-4CCC-85F4-85C16370B96A}" type="presParOf" srcId="{7B1BBC68-2271-4257-824C-2E28E431B9C0}" destId="{091933C0-2100-450E-BE7F-6F0E897025BB}" srcOrd="11" destOrd="0" presId="urn:microsoft.com/office/officeart/2005/8/layout/vProcess5"/>
    <dgm:cxn modelId="{CA391A1E-E4C4-4F36-942B-B18D2ADAE138}" type="presParOf" srcId="{7B1BBC68-2271-4257-824C-2E28E431B9C0}" destId="{07C95E8F-F1B9-4F3A-B11C-9ABD9971DCFE}" srcOrd="12" destOrd="0" presId="urn:microsoft.com/office/officeart/2005/8/layout/vProcess5"/>
    <dgm:cxn modelId="{6F0A1E1C-07C8-473A-AE28-46D9AD410F71}" type="presParOf" srcId="{7B1BBC68-2271-4257-824C-2E28E431B9C0}" destId="{E199DD2B-D6B2-4FE7-AD66-12BEEC654D2A}" srcOrd="13" destOrd="0" presId="urn:microsoft.com/office/officeart/2005/8/layout/vProcess5"/>
    <dgm:cxn modelId="{374447E4-209E-44D6-A7BC-AF8F057EE31F}" type="presParOf" srcId="{7B1BBC68-2271-4257-824C-2E28E431B9C0}" destId="{7FED3460-01DB-4567-9965-AC8F3B0F251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3B2A0-F824-4951-9C85-D9446C50C9A9}">
      <dsp:nvSpPr>
        <dsp:cNvPr id="0" name=""/>
        <dsp:cNvSpPr/>
      </dsp:nvSpPr>
      <dsp:spPr>
        <a:xfrm>
          <a:off x="-54645" y="0"/>
          <a:ext cx="4693920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Introduction Paragraph</a:t>
          </a:r>
          <a:endParaRPr lang="en-US" sz="2500" kern="1200" dirty="0"/>
        </a:p>
      </dsp:txBody>
      <dsp:txXfrm>
        <a:off x="-33220" y="21425"/>
        <a:ext cx="3818966" cy="688670"/>
      </dsp:txXfrm>
    </dsp:sp>
    <dsp:sp modelId="{9A0CDBF8-E729-43F2-B88D-2A272CD090AD}">
      <dsp:nvSpPr>
        <dsp:cNvPr id="0" name=""/>
        <dsp:cNvSpPr/>
      </dsp:nvSpPr>
      <dsp:spPr>
        <a:xfrm>
          <a:off x="295874" y="833120"/>
          <a:ext cx="4693920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Body Paragraph #1</a:t>
          </a:r>
          <a:endParaRPr lang="en-US" sz="2500" kern="1200" dirty="0"/>
        </a:p>
      </dsp:txBody>
      <dsp:txXfrm>
        <a:off x="317299" y="854545"/>
        <a:ext cx="3825062" cy="688669"/>
      </dsp:txXfrm>
    </dsp:sp>
    <dsp:sp modelId="{CA5B766A-FE2C-47A0-B70E-2AA95BC21CC6}">
      <dsp:nvSpPr>
        <dsp:cNvPr id="0" name=""/>
        <dsp:cNvSpPr/>
      </dsp:nvSpPr>
      <dsp:spPr>
        <a:xfrm>
          <a:off x="646394" y="1666240"/>
          <a:ext cx="4693920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Body Paragraph #2</a:t>
          </a:r>
          <a:endParaRPr lang="en-US" sz="2500" kern="1200" dirty="0"/>
        </a:p>
      </dsp:txBody>
      <dsp:txXfrm>
        <a:off x="667819" y="1687665"/>
        <a:ext cx="3825062" cy="688669"/>
      </dsp:txXfrm>
    </dsp:sp>
    <dsp:sp modelId="{5B7458D1-4C27-47B6-9E4C-140E32343591}">
      <dsp:nvSpPr>
        <dsp:cNvPr id="0" name=""/>
        <dsp:cNvSpPr/>
      </dsp:nvSpPr>
      <dsp:spPr>
        <a:xfrm>
          <a:off x="996914" y="2499360"/>
          <a:ext cx="4693920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Body Paragraph #3</a:t>
          </a:r>
          <a:endParaRPr lang="en-US" sz="2500" kern="1200" dirty="0"/>
        </a:p>
      </dsp:txBody>
      <dsp:txXfrm>
        <a:off x="1018339" y="2520785"/>
        <a:ext cx="3825062" cy="688669"/>
      </dsp:txXfrm>
    </dsp:sp>
    <dsp:sp modelId="{2D563F9F-F7A7-4097-9C6B-0720A0C898F0}">
      <dsp:nvSpPr>
        <dsp:cNvPr id="0" name=""/>
        <dsp:cNvSpPr/>
      </dsp:nvSpPr>
      <dsp:spPr>
        <a:xfrm>
          <a:off x="1302654" y="3332480"/>
          <a:ext cx="4693920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Conclusion Paragraph</a:t>
          </a:r>
          <a:endParaRPr lang="en-US" sz="2500" kern="1200" dirty="0"/>
        </a:p>
      </dsp:txBody>
      <dsp:txXfrm>
        <a:off x="1324079" y="3353905"/>
        <a:ext cx="3825062" cy="688669"/>
      </dsp:txXfrm>
    </dsp:sp>
    <dsp:sp modelId="{6788A7ED-5250-4A16-AB78-47E8F4FD288C}">
      <dsp:nvSpPr>
        <dsp:cNvPr id="0" name=""/>
        <dsp:cNvSpPr/>
      </dsp:nvSpPr>
      <dsp:spPr>
        <a:xfrm>
          <a:off x="3642732" y="534416"/>
          <a:ext cx="1517596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Transition Word</a:t>
          </a:r>
          <a:endParaRPr lang="en-US" sz="1100" kern="1200" dirty="0"/>
        </a:p>
      </dsp:txBody>
      <dsp:txXfrm>
        <a:off x="3984191" y="534416"/>
        <a:ext cx="834678" cy="357805"/>
      </dsp:txXfrm>
    </dsp:sp>
    <dsp:sp modelId="{CA4EBFFD-5756-4E7B-BAD7-0EE247797122}">
      <dsp:nvSpPr>
        <dsp:cNvPr id="0" name=""/>
        <dsp:cNvSpPr/>
      </dsp:nvSpPr>
      <dsp:spPr>
        <a:xfrm>
          <a:off x="4058021" y="1367536"/>
          <a:ext cx="1388058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Transition Word</a:t>
          </a:r>
          <a:endParaRPr lang="en-US" sz="1100" kern="1200" dirty="0"/>
        </a:p>
      </dsp:txBody>
      <dsp:txXfrm>
        <a:off x="4370334" y="1367536"/>
        <a:ext cx="763432" cy="357805"/>
      </dsp:txXfrm>
    </dsp:sp>
    <dsp:sp modelId="{04D0653E-941D-45C4-85B2-BF6EA44F48E9}">
      <dsp:nvSpPr>
        <dsp:cNvPr id="0" name=""/>
        <dsp:cNvSpPr/>
      </dsp:nvSpPr>
      <dsp:spPr>
        <a:xfrm>
          <a:off x="4401869" y="2188464"/>
          <a:ext cx="1401401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Transition Word</a:t>
          </a:r>
          <a:endParaRPr lang="en-US" sz="1100" kern="1200" dirty="0"/>
        </a:p>
      </dsp:txBody>
      <dsp:txXfrm>
        <a:off x="4717184" y="2188464"/>
        <a:ext cx="770771" cy="357805"/>
      </dsp:txXfrm>
    </dsp:sp>
    <dsp:sp modelId="{535D6693-E695-445D-8440-A3EBB18359D5}">
      <dsp:nvSpPr>
        <dsp:cNvPr id="0" name=""/>
        <dsp:cNvSpPr/>
      </dsp:nvSpPr>
      <dsp:spPr>
        <a:xfrm>
          <a:off x="4755535" y="3029712"/>
          <a:ext cx="1395110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Transition Word</a:t>
          </a:r>
          <a:endParaRPr lang="en-US" sz="1100" kern="1200" dirty="0"/>
        </a:p>
      </dsp:txBody>
      <dsp:txXfrm>
        <a:off x="5069435" y="3029712"/>
        <a:ext cx="767310" cy="357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65BB-7A3C-43F1-9009-C5403EBB51DF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089DD-983B-443E-B6B0-2D61DA86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F3BDF-D39B-43AE-A9BC-7B0D81FF57FD}" type="slidenum">
              <a:rPr lang="en-CA"/>
              <a:pPr/>
              <a:t>5</a:t>
            </a:fld>
            <a:endParaRPr lang="en-CA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791978-6D18-4FF8-8C3F-2BC794945E00}" type="slidenum">
              <a:rPr lang="en-CA"/>
              <a:pPr/>
              <a:t>12</a:t>
            </a:fld>
            <a:endParaRPr lang="en-CA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C2E5CA-57A2-4C0D-981B-3B297E90E7F4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2954EA-363C-40DC-8D50-06A8EDFB21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Literacy Test Preparation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Writing a Series of Paragraphs 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(Opinion Writing)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142844" y="214290"/>
            <a:ext cx="8786842" cy="6072230"/>
          </a:xfrm>
        </p:spPr>
        <p:txBody>
          <a:bodyPr>
            <a:normAutofit/>
          </a:bodyPr>
          <a:lstStyle/>
          <a:p>
            <a:r>
              <a:rPr lang="en-US" b="1" dirty="0" smtClean="0"/>
              <a:t>Transition Word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Move your reader from the first body paragraph to the next support by using words like: “secondly”, “also”, or “next” </a:t>
            </a:r>
          </a:p>
          <a:p>
            <a:pPr lvl="1">
              <a:buFont typeface="Wingdings" pitchFamily="2" charset="2"/>
              <a:buChar char="§"/>
            </a:pPr>
            <a:endParaRPr lang="en-US" b="1" dirty="0" smtClean="0"/>
          </a:p>
          <a:p>
            <a:r>
              <a:rPr lang="en-US" b="1" dirty="0" smtClean="0"/>
              <a:t>Body Paragraph #2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Explain the second strongest of your three supports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Include examples and specific details to emphasize your opinion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Explain how your support backs up your opinion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Transition Word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Move your reader from the second body paragraph to the  third support by using words like: “thirdly”, “also”, or “finally”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28596" y="357166"/>
            <a:ext cx="8229600" cy="59293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Body Paragraph #3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Explain the strongest of your three supports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Include examples and specific details to emphasize your opinion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Explain how your support backs up your opinion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Transition Word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Move your reader from your last body paragraph to the conclusion by using words like:  “in conclusion”, “to summarize” or “overall”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Conclusion Paragraph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Re-state or re-word your opinion statement (thesis)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Summarize your supports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71612"/>
            <a:ext cx="8229600" cy="454343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CA" sz="3200" dirty="0" smtClean="0">
                <a:solidFill>
                  <a:srgbClr val="000000"/>
                </a:solidFill>
              </a:rPr>
              <a:t>Review and edit all parts of your </a:t>
            </a:r>
            <a:r>
              <a:rPr lang="en-CA" sz="3200" dirty="0" smtClean="0">
                <a:solidFill>
                  <a:srgbClr val="000000"/>
                </a:solidFill>
              </a:rPr>
              <a:t>work</a:t>
            </a:r>
          </a:p>
          <a:p>
            <a:pPr>
              <a:lnSpc>
                <a:spcPct val="80000"/>
              </a:lnSpc>
            </a:pPr>
            <a:r>
              <a:rPr lang="en-CA" sz="3200" dirty="0" smtClean="0">
                <a:solidFill>
                  <a:srgbClr val="000000"/>
                </a:solidFill>
              </a:rPr>
              <a:t>Check to make sure you kept to your original opinion</a:t>
            </a:r>
            <a:endParaRPr lang="en-CA" sz="32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CA" sz="32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CA" sz="3200" dirty="0" smtClean="0">
                <a:solidFill>
                  <a:srgbClr val="000000"/>
                </a:solidFill>
              </a:rPr>
              <a:t>Check to see that </a:t>
            </a:r>
            <a:r>
              <a:rPr lang="en-CA" sz="3200" dirty="0">
                <a:solidFill>
                  <a:srgbClr val="000000"/>
                </a:solidFill>
              </a:rPr>
              <a:t>you have </a:t>
            </a:r>
            <a:r>
              <a:rPr lang="en-CA" sz="3200" dirty="0" smtClean="0">
                <a:solidFill>
                  <a:srgbClr val="000000"/>
                </a:solidFill>
              </a:rPr>
              <a:t>responded to the topic fully and accurately</a:t>
            </a:r>
          </a:p>
          <a:p>
            <a:pPr>
              <a:lnSpc>
                <a:spcPct val="80000"/>
              </a:lnSpc>
              <a:buNone/>
            </a:pPr>
            <a:endParaRPr lang="en-CA" sz="32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CA" sz="3200" dirty="0" smtClean="0">
                <a:solidFill>
                  <a:srgbClr val="000000"/>
                </a:solidFill>
              </a:rPr>
              <a:t>Make sure your response is properly organized</a:t>
            </a:r>
          </a:p>
          <a:p>
            <a:pPr>
              <a:lnSpc>
                <a:spcPct val="80000"/>
              </a:lnSpc>
              <a:buNone/>
            </a:pPr>
            <a:endParaRPr lang="en-CA" sz="32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CA" sz="3200" dirty="0" smtClean="0">
                <a:solidFill>
                  <a:srgbClr val="000000"/>
                </a:solidFill>
              </a:rPr>
              <a:t>Correct any grammar, spelling, </a:t>
            </a:r>
            <a:r>
              <a:rPr lang="en-CA" sz="3200" dirty="0">
                <a:solidFill>
                  <a:srgbClr val="000000"/>
                </a:solidFill>
              </a:rPr>
              <a:t>and </a:t>
            </a:r>
            <a:r>
              <a:rPr lang="en-CA" sz="3200" dirty="0" smtClean="0">
                <a:solidFill>
                  <a:srgbClr val="000000"/>
                </a:solidFill>
              </a:rPr>
              <a:t>punctuation errors</a:t>
            </a:r>
          </a:p>
          <a:p>
            <a:pPr>
              <a:lnSpc>
                <a:spcPct val="80000"/>
              </a:lnSpc>
            </a:pPr>
            <a:endParaRPr lang="en-CA" sz="32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CA" sz="2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CA" sz="28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CA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5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CA" sz="5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dit your work</a:t>
            </a:r>
            <a:endParaRPr lang="en-CA" sz="5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71604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34" y="428604"/>
            <a:ext cx="78581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Series of Paragraphs</a:t>
            </a:r>
          </a:p>
          <a:p>
            <a:r>
              <a:rPr lang="en-US" sz="2800" b="1" dirty="0" smtClean="0"/>
              <a:t>(5 paragraph format)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Although the test says “minimum of </a:t>
            </a:r>
            <a:r>
              <a:rPr lang="en-US" sz="3200" dirty="0" smtClean="0"/>
              <a:t>three paragraphs” infer this to mean three BODY paragraphs</a:t>
            </a:r>
          </a:p>
          <a:p>
            <a:endParaRPr lang="en-US" sz="3200" dirty="0" smtClean="0"/>
          </a:p>
          <a:p>
            <a:r>
              <a:rPr lang="en-US" sz="3200" dirty="0" smtClean="0"/>
              <a:t>Therefore, include an introduction AND a conclusion with your three body paragraphs</a:t>
            </a:r>
          </a:p>
          <a:p>
            <a:endParaRPr lang="en-US" sz="3200" dirty="0"/>
          </a:p>
          <a:p>
            <a:r>
              <a:rPr lang="en-US" sz="3200" dirty="0" smtClean="0"/>
              <a:t>That makes FIVE paragraphs total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Series of Paragraphs Clarification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/>
          <a:lstStyle/>
          <a:p>
            <a:r>
              <a:rPr lang="en-US" u="sng" dirty="0" smtClean="0"/>
              <a:t>Topic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3200" b="1" dirty="0" smtClean="0"/>
              <a:t>“Are cell phones necessary in teenagers’ lives?”</a:t>
            </a:r>
          </a:p>
          <a:p>
            <a:pPr>
              <a:buNone/>
            </a:pPr>
            <a:endParaRPr lang="en-US" dirty="0" smtClean="0"/>
          </a:p>
          <a:p>
            <a:r>
              <a:rPr lang="en-US" u="sng" dirty="0" smtClean="0"/>
              <a:t>Length</a:t>
            </a:r>
            <a:r>
              <a:rPr lang="en-US" dirty="0" smtClean="0"/>
              <a:t>:  </a:t>
            </a:r>
            <a:r>
              <a:rPr lang="en-US" dirty="0" smtClean="0"/>
              <a:t>Approximately 2 </a:t>
            </a:r>
            <a:r>
              <a:rPr lang="en-US" dirty="0" smtClean="0"/>
              <a:t>pages- write on every line (do not skip a line) and do your best to fill all the space given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Example: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28802"/>
            <a:ext cx="8610600" cy="470059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en-CA" sz="3200" dirty="0"/>
              <a:t>Read all </a:t>
            </a:r>
            <a:r>
              <a:rPr lang="en-CA" sz="3200" dirty="0" smtClean="0"/>
              <a:t>instructions carefully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endParaRPr lang="en-CA" sz="3200" dirty="0" smtClean="0"/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en-CA" sz="3200" dirty="0" smtClean="0"/>
              <a:t>Read the topic carefully</a:t>
            </a:r>
          </a:p>
          <a:p>
            <a:pPr marL="865632" lvl="1" indent="-609600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800" dirty="0" smtClean="0"/>
              <a:t>Identify all terms</a:t>
            </a:r>
          </a:p>
          <a:p>
            <a:pPr marL="865632" lvl="1" indent="-609600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800" dirty="0" smtClean="0"/>
              <a:t>Focus on qualifying words like “most”, “best”, “necessary”, “required</a:t>
            </a:r>
            <a:r>
              <a:rPr lang="en-CA" sz="2800" dirty="0" smtClean="0"/>
              <a:t>”; these words should determine your opinion and be used in your paragraphs</a:t>
            </a:r>
            <a:endParaRPr lang="en-CA" sz="2800" dirty="0" smtClean="0"/>
          </a:p>
          <a:p>
            <a:pPr marL="865632" lvl="1" indent="-609600">
              <a:lnSpc>
                <a:spcPct val="80000"/>
              </a:lnSpc>
              <a:buNone/>
            </a:pPr>
            <a:endParaRPr lang="en-CA" sz="2800" dirty="0" smtClean="0"/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en-CA" sz="3200" dirty="0" smtClean="0"/>
              <a:t>Form an opinion about the topic 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endParaRPr lang="en-CA" sz="3200" dirty="0" smtClean="0"/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endParaRPr lang="en-CA" sz="3200" b="1" dirty="0" smtClean="0"/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endParaRPr lang="en-CA" sz="3200" b="1" dirty="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>
            <a:noAutofit/>
          </a:bodyPr>
          <a:lstStyle/>
          <a:p>
            <a:r>
              <a:rPr lang="en-CA" sz="4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to do BEFORE you write:</a:t>
            </a:r>
            <a:endParaRPr lang="en-CA" sz="4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28596" y="500042"/>
            <a:ext cx="8229600" cy="5953294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100" dirty="0" smtClean="0"/>
              <a:t>Brainstorm ideas about your topic in the Rough Notes section of your booklet</a:t>
            </a:r>
          </a:p>
          <a:p>
            <a:pPr lvl="1">
              <a:buNone/>
            </a:pPr>
            <a:r>
              <a:rPr lang="en-US" sz="3100" dirty="0" smtClean="0"/>
              <a:t>(Nothing you write in this space will be scored)</a:t>
            </a:r>
          </a:p>
          <a:p>
            <a:endParaRPr lang="en-US" sz="3100" dirty="0" smtClean="0"/>
          </a:p>
          <a:p>
            <a:r>
              <a:rPr lang="en-US" sz="3100" dirty="0" smtClean="0"/>
              <a:t>Select the side you will have the most to say about</a:t>
            </a:r>
          </a:p>
          <a:p>
            <a:endParaRPr lang="en-US" sz="3100" dirty="0"/>
          </a:p>
          <a:p>
            <a:r>
              <a:rPr lang="en-US" sz="3100" dirty="0" smtClean="0"/>
              <a:t>List </a:t>
            </a:r>
            <a:r>
              <a:rPr lang="en-US" sz="3100" dirty="0" smtClean="0"/>
              <a:t>reasons (supports) for your opinion as well as details, examples or facts to back them up</a:t>
            </a:r>
          </a:p>
          <a:p>
            <a:pPr>
              <a:buNone/>
            </a:pPr>
            <a:endParaRPr lang="en-US" sz="3100" dirty="0" smtClean="0"/>
          </a:p>
          <a:p>
            <a:r>
              <a:rPr lang="en-US" sz="3100" dirty="0" smtClean="0"/>
              <a:t>Identify which of these supports is the weakest, second strongest to </a:t>
            </a:r>
            <a:r>
              <a:rPr lang="en-US" sz="3100" dirty="0" smtClean="0"/>
              <a:t>strongest</a:t>
            </a:r>
          </a:p>
          <a:p>
            <a:endParaRPr lang="en-US" sz="3100" dirty="0"/>
          </a:p>
          <a:p>
            <a:r>
              <a:rPr lang="en-US" sz="3100" dirty="0" smtClean="0"/>
              <a:t>Formulate your THESIS statement- the sentence that goes at the end of the introductio</a:t>
            </a:r>
            <a:r>
              <a:rPr lang="en-US" sz="3100" dirty="0" smtClean="0"/>
              <a:t>n that states whether (or not) you AGREE with the question, and outlines possible reasons why</a:t>
            </a:r>
          </a:p>
          <a:p>
            <a:endParaRPr lang="en-US" sz="3100" dirty="0"/>
          </a:p>
          <a:p>
            <a:endParaRPr lang="en-US" sz="3100" dirty="0" smtClean="0"/>
          </a:p>
          <a:p>
            <a:endParaRPr lang="en-US" sz="3100" dirty="0"/>
          </a:p>
          <a:p>
            <a:endParaRPr lang="en-US" sz="3100" dirty="0" smtClean="0"/>
          </a:p>
          <a:p>
            <a:endParaRPr lang="en-US" sz="3100" dirty="0"/>
          </a:p>
          <a:p>
            <a:endParaRPr lang="en-US" sz="3100" dirty="0" smtClean="0"/>
          </a:p>
          <a:p>
            <a:endParaRPr lang="en-US" sz="3100" dirty="0"/>
          </a:p>
          <a:p>
            <a:endParaRPr lang="en-US" sz="3100" dirty="0" smtClean="0"/>
          </a:p>
          <a:p>
            <a:endParaRPr lang="en-US" sz="3100" dirty="0"/>
          </a:p>
          <a:p>
            <a:endParaRPr lang="en-US" sz="3100" dirty="0" smtClean="0"/>
          </a:p>
          <a:p>
            <a:endParaRPr lang="en-US" sz="3100" dirty="0"/>
          </a:p>
          <a:p>
            <a:endParaRPr lang="en-US" sz="31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Example thesis: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4000" dirty="0" smtClean="0"/>
              <a:t>Cell phones </a:t>
            </a:r>
            <a:r>
              <a:rPr lang="en-CA" sz="4000" u="sng" dirty="0" smtClean="0"/>
              <a:t>are necessary (opinion) </a:t>
            </a:r>
            <a:r>
              <a:rPr lang="en-CA" sz="4000" dirty="0" smtClean="0"/>
              <a:t>in teenagers’ lives because they help keep them safe (paragraph1), they are a useful tool for organization, (paragraph 2) and they allow them to stay connected to their friends and family. (paragraph 3)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1485906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Decide on the format of your answer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Which of your reasons will you list first, second and third- each general reason will become an entire paragraph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Write your paragraphs in the third </a:t>
            </a:r>
            <a:r>
              <a:rPr lang="en-US" b="1" dirty="0" smtClean="0"/>
              <a:t> person- </a:t>
            </a:r>
            <a:r>
              <a:rPr lang="en-US" dirty="0" smtClean="0"/>
              <a:t>avoid “I think” or “I believe” as it is stronger to avoid using your own voice</a:t>
            </a:r>
          </a:p>
          <a:p>
            <a:endParaRPr lang="en-US" b="1" dirty="0" smtClean="0"/>
          </a:p>
          <a:p>
            <a:r>
              <a:rPr lang="en-US" b="1" dirty="0" smtClean="0"/>
              <a:t>Decide on how to write your introduction- </a:t>
            </a:r>
            <a:r>
              <a:rPr lang="en-US" dirty="0" smtClean="0"/>
              <a:t>an interesting way to hook your readers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Writing a series of paragraphs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28596" y="428604"/>
            <a:ext cx="8229600" cy="5649934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Introduction Paragraph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Write a topic sentence- explain the topic or provide a definition if needed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Include an opinion statement (thesis)- state your opinion about the topic and list your 3 supports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Transition Word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Move your reader from your introduction to your first support by using words like: “first”, </a:t>
            </a:r>
            <a:r>
              <a:rPr lang="en-US" dirty="0" smtClean="0"/>
              <a:t> </a:t>
            </a:r>
            <a:r>
              <a:rPr lang="en-US" dirty="0" smtClean="0"/>
              <a:t>or “to begin” 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b="1" dirty="0" smtClean="0"/>
              <a:t>Body Paragraph #1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Explain the weakest of your three supports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Include examples and specific details to emphasize your explanation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Explain how your support backs up your opinion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13D942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137C6F3DA7746876DE030050E71F1" ma:contentTypeVersion="1" ma:contentTypeDescription="Create a new document." ma:contentTypeScope="" ma:versionID="77f6d5aadb1da7770d0dfd668eddc860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12CAA57-4503-4282-95C4-D347E27DE2A1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sharepoint/v3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F8C4BF2-8C97-492A-BA9E-E2F49D0BBC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25290-E9C4-47DC-A06A-7C49D3E1C6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699</Words>
  <Application>Microsoft Office PowerPoint</Application>
  <PresentationFormat>On-screen Show (4:3)</PresentationFormat>
  <Paragraphs>117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Literacy Test Preparation</vt:lpstr>
      <vt:lpstr>PowerPoint Presentation</vt:lpstr>
      <vt:lpstr>Series of Paragraphs Clarification:</vt:lpstr>
      <vt:lpstr>Example:</vt:lpstr>
      <vt:lpstr>What to do BEFORE you write:</vt:lpstr>
      <vt:lpstr>PowerPoint Presentation</vt:lpstr>
      <vt:lpstr>Example thesis:</vt:lpstr>
      <vt:lpstr>Writing a series of paragraphs</vt:lpstr>
      <vt:lpstr>PowerPoint Presentation</vt:lpstr>
      <vt:lpstr>PowerPoint Presentation</vt:lpstr>
      <vt:lpstr>PowerPoint Presentation</vt:lpstr>
      <vt:lpstr>Edit your work</vt:lpstr>
      <vt:lpstr>PowerPoint Presentation</vt:lpstr>
    </vt:vector>
  </TitlesOfParts>
  <Company>Peel District School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Literacy Test Preparation</dc:title>
  <dc:creator>PeelUser</dc:creator>
  <cp:lastModifiedBy>CHRYSTYNA MURPHY</cp:lastModifiedBy>
  <cp:revision>20</cp:revision>
  <dcterms:created xsi:type="dcterms:W3CDTF">2010-11-17T20:11:35Z</dcterms:created>
  <dcterms:modified xsi:type="dcterms:W3CDTF">2014-03-17T21:56:26Z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0x010100C8A137C6F3DA7746876DE030050E71F1</vt:lpwstr>
  </property>
</Properties>
</file>