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  <p:sldId id="268" r:id="rId11"/>
    <p:sldId id="269" r:id="rId12"/>
    <p:sldId id="264" r:id="rId13"/>
    <p:sldId id="265" r:id="rId14"/>
    <p:sldId id="262" r:id="rId15"/>
    <p:sldId id="270" r:id="rId16"/>
    <p:sldId id="271" r:id="rId17"/>
    <p:sldId id="27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3DC0A0-B796-4AF2-9397-FD91EC56118B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B56064-558D-47CB-A140-C40FB44265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534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262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60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732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480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342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214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141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06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123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848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667A-5574-480C-A15B-822696F44AF2}" type="datetimeFigureOut">
              <a:rPr lang="en-CA" smtClean="0"/>
              <a:t>20/03/2014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E3CAA-0929-4E41-93F2-39C97F80A0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136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The News Report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How to write an awesome </a:t>
            </a:r>
          </a:p>
          <a:p>
            <a:r>
              <a:rPr lang="en-CA" dirty="0" smtClean="0"/>
              <a:t>news report </a:t>
            </a:r>
          </a:p>
          <a:p>
            <a:r>
              <a:rPr lang="en-CA" dirty="0" smtClean="0"/>
              <a:t>on your literacy test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071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 your groups, identify 5Ws for these images</a:t>
            </a:r>
            <a:br>
              <a:rPr lang="en-CA" dirty="0" smtClean="0"/>
            </a:br>
            <a:r>
              <a:rPr lang="en-CA" dirty="0" smtClean="0"/>
              <a:t>“Auto class works at the Indy”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5770359" cy="3825999"/>
          </a:xfrm>
        </p:spPr>
      </p:pic>
    </p:spTree>
    <p:extLst>
      <p:ext uri="{BB962C8B-B14F-4D97-AF65-F5344CB8AC3E}">
        <p14:creationId xmlns:p14="http://schemas.microsoft.com/office/powerpoint/2010/main" val="40616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 your groups, identify 5Ws for these images</a:t>
            </a:r>
            <a:br>
              <a:rPr lang="en-CA" dirty="0" smtClean="0"/>
            </a:br>
            <a:r>
              <a:rPr lang="en-CA" dirty="0" smtClean="0"/>
              <a:t>“Students open a new Chill Spot”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32856"/>
            <a:ext cx="6938539" cy="3898577"/>
          </a:xfrm>
        </p:spPr>
      </p:pic>
    </p:spTree>
    <p:extLst>
      <p:ext uri="{BB962C8B-B14F-4D97-AF65-F5344CB8AC3E}">
        <p14:creationId xmlns:p14="http://schemas.microsoft.com/office/powerpoint/2010/main" val="2644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What could an article with this image and headline be about?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dirty="0" smtClean="0"/>
              <a:t>Local Fisherman Make Catch of the Day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5697983" cy="426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2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Working with your group, make up the 5Ws for this image and headline.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Who-</a:t>
            </a:r>
          </a:p>
          <a:p>
            <a:pPr marL="0" indent="0">
              <a:buNone/>
            </a:pPr>
            <a:r>
              <a:rPr lang="en-CA" dirty="0" smtClean="0"/>
              <a:t>What-</a:t>
            </a:r>
          </a:p>
          <a:p>
            <a:pPr marL="0" indent="0">
              <a:buNone/>
            </a:pPr>
            <a:r>
              <a:rPr lang="en-CA" dirty="0" smtClean="0"/>
              <a:t>Where-</a:t>
            </a:r>
          </a:p>
          <a:p>
            <a:pPr marL="0" indent="0">
              <a:buNone/>
            </a:pPr>
            <a:r>
              <a:rPr lang="en-CA" dirty="0" smtClean="0"/>
              <a:t>When-</a:t>
            </a:r>
          </a:p>
          <a:p>
            <a:pPr marL="0" indent="0">
              <a:buNone/>
            </a:pPr>
            <a:r>
              <a:rPr lang="en-CA" dirty="0" smtClean="0"/>
              <a:t>Why-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745" y="1772816"/>
            <a:ext cx="5813265" cy="435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Trade 5Ws with another group and turn their 5Ws into a one sentence lead.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708920"/>
            <a:ext cx="5337943" cy="399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9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Let’s look at an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CA" dirty="0" smtClean="0"/>
              <a:t>Read through the “Car wash a success” article</a:t>
            </a:r>
          </a:p>
          <a:p>
            <a:pPr>
              <a:buFontTx/>
              <a:buChar char="-"/>
            </a:pPr>
            <a:r>
              <a:rPr lang="en-CA" dirty="0" smtClean="0"/>
              <a:t>Write the answers to the following questions on your sheet.</a:t>
            </a:r>
          </a:p>
          <a:p>
            <a:pPr lvl="1">
              <a:buFontTx/>
              <a:buChar char="-"/>
            </a:pPr>
            <a:r>
              <a:rPr lang="en-CA" dirty="0" smtClean="0"/>
              <a:t>Identify the who? what? where? when?</a:t>
            </a:r>
          </a:p>
          <a:p>
            <a:pPr lvl="1">
              <a:buFontTx/>
              <a:buChar char="-"/>
            </a:pPr>
            <a:r>
              <a:rPr lang="en-CA" dirty="0" smtClean="0"/>
              <a:t>Identify the quotations / interviews</a:t>
            </a:r>
          </a:p>
          <a:p>
            <a:pPr lvl="1">
              <a:buFontTx/>
              <a:buChar char="-"/>
            </a:pPr>
            <a:r>
              <a:rPr lang="en-CA" dirty="0" smtClean="0"/>
              <a:t>How many sentences is each paragraph?</a:t>
            </a:r>
          </a:p>
          <a:p>
            <a:pPr lvl="1">
              <a:buFontTx/>
              <a:buChar char="-"/>
            </a:pPr>
            <a:r>
              <a:rPr lang="en-CA" dirty="0" smtClean="0"/>
              <a:t>Underline anywhere that you see an opinion.</a:t>
            </a:r>
          </a:p>
          <a:p>
            <a:pPr lvl="1">
              <a:buFontTx/>
              <a:buChar char="-"/>
            </a:pPr>
            <a:r>
              <a:rPr lang="en-CA" dirty="0" smtClean="0"/>
              <a:t>How does the author use quotation marks around the quotes?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645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Practice Writing Leads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Turn to the page titled, OSSLT Practise: Write a Lead for each news report headline.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Let’s do it!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65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On your own…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Now show us what you’ve got.</a:t>
            </a:r>
          </a:p>
          <a:p>
            <a:pPr marL="0" indent="0">
              <a:buNone/>
            </a:pPr>
            <a:r>
              <a:rPr lang="en-CA" dirty="0" smtClean="0"/>
              <a:t>Write your own News Report using all of the skills and strategies you’ve learned today.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805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CA" dirty="0" smtClean="0"/>
              <a:t>Read the headline and look at the picture provided.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NEW SPECIES DISCOVERED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88605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6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2. </a:t>
            </a:r>
            <a:r>
              <a:rPr lang="en-CA" u="sng" dirty="0" smtClean="0"/>
              <a:t>Brainstorm</a:t>
            </a:r>
            <a:r>
              <a:rPr lang="en-CA" dirty="0" smtClean="0"/>
              <a:t> what an article with this image and headline COULD BE about.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dirty="0" smtClean="0"/>
              <a:t>NEW SPIECES DISCOVERED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0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 smtClean="0"/>
              <a:t>3. Prepare your 5 </a:t>
            </a:r>
            <a:r>
              <a:rPr lang="en-CA" dirty="0" err="1" smtClean="0"/>
              <a:t>Ws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r>
              <a:rPr lang="en-CA" dirty="0" smtClean="0"/>
              <a:t>(who, what, where, when, why)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NEW SPECIES DISCOVERED </a:t>
            </a:r>
          </a:p>
          <a:p>
            <a:pPr marL="0" indent="0">
              <a:buNone/>
            </a:pPr>
            <a:r>
              <a:rPr lang="en-CA" dirty="0" smtClean="0"/>
              <a:t>Who-</a:t>
            </a:r>
          </a:p>
          <a:p>
            <a:pPr marL="0" indent="0">
              <a:buNone/>
            </a:pPr>
            <a:r>
              <a:rPr lang="en-CA" dirty="0" smtClean="0"/>
              <a:t>What-</a:t>
            </a:r>
          </a:p>
          <a:p>
            <a:pPr marL="0" indent="0">
              <a:buNone/>
            </a:pPr>
            <a:r>
              <a:rPr lang="en-CA" dirty="0" smtClean="0"/>
              <a:t>Where-</a:t>
            </a:r>
          </a:p>
          <a:p>
            <a:pPr marL="0" indent="0">
              <a:buNone/>
            </a:pPr>
            <a:r>
              <a:rPr lang="en-CA" dirty="0" smtClean="0"/>
              <a:t>When-</a:t>
            </a:r>
          </a:p>
          <a:p>
            <a:pPr marL="0" indent="0">
              <a:buNone/>
            </a:pPr>
            <a:r>
              <a:rPr lang="en-CA" dirty="0" smtClean="0"/>
              <a:t>Why-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20888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4. Put the 5Ws into </a:t>
            </a:r>
            <a:r>
              <a:rPr lang="en-CA" u="sng" dirty="0" smtClean="0"/>
              <a:t>one</a:t>
            </a:r>
            <a:r>
              <a:rPr lang="en-CA" dirty="0" smtClean="0"/>
              <a:t> sentence. This first sentence will be a complete paragraph.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______________________</a:t>
            </a:r>
          </a:p>
          <a:p>
            <a:pPr marL="0" indent="0">
              <a:buNone/>
            </a:pPr>
            <a:r>
              <a:rPr lang="en-CA" dirty="0" smtClean="0"/>
              <a:t>______________________</a:t>
            </a:r>
          </a:p>
          <a:p>
            <a:pPr marL="0" indent="0">
              <a:buNone/>
            </a:pPr>
            <a:r>
              <a:rPr lang="en-CA" dirty="0" smtClean="0"/>
              <a:t>______________________</a:t>
            </a:r>
          </a:p>
          <a:p>
            <a:pPr marL="0" indent="0">
              <a:buNone/>
            </a:pPr>
            <a:r>
              <a:rPr lang="en-CA" dirty="0" smtClean="0"/>
              <a:t>______________________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0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5. Write many short paragraphs to further explain details about the who, what and why.</a:t>
            </a:r>
          </a:p>
          <a:p>
            <a:pPr marL="0" indent="0">
              <a:buNone/>
            </a:pPr>
            <a:r>
              <a:rPr lang="en-CA" dirty="0" smtClean="0"/>
              <a:t>YOU MUST FOCUS ON ONE</a:t>
            </a:r>
          </a:p>
          <a:p>
            <a:pPr marL="0" indent="0">
              <a:buNone/>
            </a:pPr>
            <a:r>
              <a:rPr lang="en-CA" dirty="0" smtClean="0"/>
              <a:t>MAIN EVENT.</a:t>
            </a:r>
          </a:p>
          <a:p>
            <a:pPr marL="0" indent="0">
              <a:buNone/>
            </a:pPr>
            <a:r>
              <a:rPr lang="en-CA" dirty="0" smtClean="0"/>
              <a:t>Example ideas: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0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6. Include two quotations. 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Who could these be from?</a:t>
            </a:r>
          </a:p>
          <a:p>
            <a:pPr marL="0" indent="0">
              <a:buNone/>
            </a:pPr>
            <a:r>
              <a:rPr lang="en-CA" dirty="0" smtClean="0"/>
              <a:t>Examples: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204864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7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7. Fill the space making up more </a:t>
            </a:r>
            <a:r>
              <a:rPr lang="en-CA" b="1" u="sng" dirty="0" smtClean="0"/>
              <a:t>relevant facts</a:t>
            </a:r>
            <a:r>
              <a:rPr lang="en-CA" dirty="0" smtClean="0"/>
              <a:t> (no opinion, no storytelling) in short paragraphs.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708920"/>
            <a:ext cx="3807866" cy="38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Steps to Writing an Awesome News Report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8. Review your report so to make sure you have used only facts and no opinions, your language is clear and you used quotation marks around a quote.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56992"/>
            <a:ext cx="2871762" cy="2871762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436096" y="3789040"/>
            <a:ext cx="2520280" cy="151216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dirty="0" smtClean="0"/>
              <a:t>Bye-bye!</a:t>
            </a: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5805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436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News Report</vt:lpstr>
      <vt:lpstr>Steps to Writing an Awesome News Report</vt:lpstr>
      <vt:lpstr>Steps to Writing an Awesome News Report</vt:lpstr>
      <vt:lpstr>Steps to Writing an Awesome News Report</vt:lpstr>
      <vt:lpstr>Steps to Writing an Awesome News Report</vt:lpstr>
      <vt:lpstr>Steps to Writing an Awesome News Report</vt:lpstr>
      <vt:lpstr>Steps to Writing an Awesome News Report</vt:lpstr>
      <vt:lpstr>Steps to Writing an Awesome News Report</vt:lpstr>
      <vt:lpstr>Steps to Writing an Awesome News Report</vt:lpstr>
      <vt:lpstr>In your groups, identify 5Ws for these images “Auto class works at the Indy”</vt:lpstr>
      <vt:lpstr>In your groups, identify 5Ws for these images “Students open a new Chill Spot”</vt:lpstr>
      <vt:lpstr>What could an article with this image and headline be about?</vt:lpstr>
      <vt:lpstr>Working with your group, make up the 5Ws for this image and headline.</vt:lpstr>
      <vt:lpstr>PowerPoint Presentation</vt:lpstr>
      <vt:lpstr>Let’s look at an example</vt:lpstr>
      <vt:lpstr>Practice Writing Leads</vt:lpstr>
      <vt:lpstr>On your own…</vt:lpstr>
    </vt:vector>
  </TitlesOfParts>
  <Company>HWDSB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News Report</dc:title>
  <dc:creator>Jennifer Murray</dc:creator>
  <cp:lastModifiedBy>Jennifer Murray</cp:lastModifiedBy>
  <cp:revision>5</cp:revision>
  <cp:lastPrinted>2014-03-20T16:44:51Z</cp:lastPrinted>
  <dcterms:created xsi:type="dcterms:W3CDTF">2014-03-20T15:44:31Z</dcterms:created>
  <dcterms:modified xsi:type="dcterms:W3CDTF">2014-03-20T20:19:37Z</dcterms:modified>
</cp:coreProperties>
</file>