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EF8-64AC-4216-871F-02F1CBCAE5E8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900D4-1710-4DCC-8D54-01749D7C1234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EF8-64AC-4216-871F-02F1CBCAE5E8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900D4-1710-4DCC-8D54-01749D7C123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EF8-64AC-4216-871F-02F1CBCAE5E8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900D4-1710-4DCC-8D54-01749D7C123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EF8-64AC-4216-871F-02F1CBCAE5E8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900D4-1710-4DCC-8D54-01749D7C123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EF8-64AC-4216-871F-02F1CBCAE5E8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900D4-1710-4DCC-8D54-01749D7C1234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EF8-64AC-4216-871F-02F1CBCAE5E8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900D4-1710-4DCC-8D54-01749D7C123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EF8-64AC-4216-871F-02F1CBCAE5E8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900D4-1710-4DCC-8D54-01749D7C123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EF8-64AC-4216-871F-02F1CBCAE5E8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F900D4-1710-4DCC-8D54-01749D7C1234}" type="slidenum">
              <a:rPr lang="en-CA" smtClean="0"/>
              <a:t>‹#›</a:t>
            </a:fld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EF8-64AC-4216-871F-02F1CBCAE5E8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900D4-1710-4DCC-8D54-01749D7C123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EF8-64AC-4216-871F-02F1CBCAE5E8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6F900D4-1710-4DCC-8D54-01749D7C123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7DD7EF8-64AC-4216-871F-02F1CBCAE5E8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900D4-1710-4DCC-8D54-01749D7C123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7DD7EF8-64AC-4216-871F-02F1CBCAE5E8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6F900D4-1710-4DCC-8D54-01749D7C1234}" type="slidenum">
              <a:rPr lang="en-CA" smtClean="0"/>
              <a:t>‹#›</a:t>
            </a:fld>
            <a:endParaRPr lang="en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Answering “open response short answer” questions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Reading Tasks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5223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is it?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An “Open Response Short Answer” question occurs AFTER a reading selection (informational or narrative text).</a:t>
            </a:r>
          </a:p>
          <a:p>
            <a:r>
              <a:rPr lang="en-CA" dirty="0" smtClean="0"/>
              <a:t>You are asked an opinion-based question, which you must support based on the information from the text you’ve just read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8998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Remember?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19256" cy="5184576"/>
          </a:xfrm>
        </p:spPr>
        <p:txBody>
          <a:bodyPr>
            <a:normAutofit/>
          </a:bodyPr>
          <a:lstStyle/>
          <a:p>
            <a:r>
              <a:rPr lang="en-CA" dirty="0" smtClean="0"/>
              <a:t>For those of you who wrote the Practice Literacy Test, you read an article about tourists placing locks on a bridge’s lampposts in Rome.</a:t>
            </a:r>
          </a:p>
          <a:p>
            <a:r>
              <a:rPr lang="en-CA" dirty="0" smtClean="0"/>
              <a:t>The Open Response Short Answer question was: </a:t>
            </a:r>
            <a:r>
              <a:rPr lang="en-CA" i="1" dirty="0" smtClean="0"/>
              <a:t>Should city officials in Rome be worried or pleased about the fad of putting locks on the lamppost? Explain your answer using details from the selection and your own ideas.</a:t>
            </a:r>
            <a:endParaRPr lang="en-CA" i="1" dirty="0"/>
          </a:p>
        </p:txBody>
      </p:sp>
    </p:spTree>
    <p:extLst>
      <p:ext uri="{BB962C8B-B14F-4D97-AF65-F5344CB8AC3E}">
        <p14:creationId xmlns:p14="http://schemas.microsoft.com/office/powerpoint/2010/main" val="381721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Things to Note: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wording:</a:t>
            </a:r>
          </a:p>
          <a:p>
            <a:pPr lvl="1"/>
            <a:r>
              <a:rPr lang="en-CA" dirty="0" smtClean="0"/>
              <a:t>EXPLAIN your answer using…</a:t>
            </a:r>
          </a:p>
          <a:p>
            <a:pPr lvl="1"/>
            <a:r>
              <a:rPr lang="en-CA" dirty="0" smtClean="0"/>
              <a:t>DETAILS from the selection and…</a:t>
            </a:r>
          </a:p>
          <a:p>
            <a:pPr lvl="1"/>
            <a:r>
              <a:rPr lang="en-CA" dirty="0" smtClean="0"/>
              <a:t>YOUR OWN IDEAS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3915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First things first…</a:t>
            </a:r>
            <a:br>
              <a:rPr lang="en-CA" dirty="0" smtClean="0"/>
            </a:br>
            <a:r>
              <a:rPr lang="en-CA" dirty="0" smtClean="0"/>
              <a:t>(use rough notes area!)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Decide WHAT your opinion on the question is.  Choose only ONE side of the argument (</a:t>
            </a:r>
            <a:r>
              <a:rPr lang="en-CA" dirty="0" err="1" smtClean="0"/>
              <a:t>ie</a:t>
            </a:r>
            <a:r>
              <a:rPr lang="en-CA" dirty="0" smtClean="0"/>
              <a:t> “worried” or “pleased”)</a:t>
            </a:r>
          </a:p>
          <a:p>
            <a:r>
              <a:rPr lang="en-CA" dirty="0" smtClean="0"/>
              <a:t>Decide WHAT supporting details from the selection help prove your opinion</a:t>
            </a:r>
          </a:p>
          <a:p>
            <a:r>
              <a:rPr lang="en-CA" dirty="0" smtClean="0"/>
              <a:t>If possible, add one new idea as long as it is CLOSELY RELATED TO THE IDEAS IN THE SELECTION (do not get off-topic)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6839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Next…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/>
          </a:bodyPr>
          <a:lstStyle/>
          <a:p>
            <a:r>
              <a:rPr lang="en-CA" dirty="0" smtClean="0"/>
              <a:t>Begin your answer by re-wording the question to ENSURE you are clearly answering what is being asked of you:</a:t>
            </a:r>
          </a:p>
          <a:p>
            <a:pPr lvl="1"/>
            <a:r>
              <a:rPr lang="en-CA" sz="3000" dirty="0" smtClean="0"/>
              <a:t>“City officials in Rome should be worried/pleased about the fad of putting locks on the lamppost BECAUSE…..”</a:t>
            </a:r>
          </a:p>
          <a:p>
            <a:pPr lvl="1"/>
            <a:r>
              <a:rPr lang="en-CA" sz="3000" u="sng" dirty="0" smtClean="0"/>
              <a:t>BECAUSE</a:t>
            </a:r>
            <a:r>
              <a:rPr lang="en-CA" sz="3000" dirty="0" smtClean="0"/>
              <a:t> is an important word to use as it shows you are expressing an opinion clearly and you will now state evidence to support it</a:t>
            </a:r>
            <a:endParaRPr lang="en-CA" sz="3000" dirty="0"/>
          </a:p>
        </p:txBody>
      </p:sp>
    </p:spTree>
    <p:extLst>
      <p:ext uri="{BB962C8B-B14F-4D97-AF65-F5344CB8AC3E}">
        <p14:creationId xmlns:p14="http://schemas.microsoft.com/office/powerpoint/2010/main" val="232712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Then…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Use details DIRECTLY from the selection to prove your opinion.</a:t>
            </a:r>
          </a:p>
          <a:p>
            <a:r>
              <a:rPr lang="en-CA" dirty="0" smtClean="0"/>
              <a:t>A great idea is to CLOSELY paraphrase a sentence or even directly quote it, using quotation marks correctly</a:t>
            </a:r>
          </a:p>
          <a:p>
            <a:r>
              <a:rPr lang="en-CA" dirty="0" smtClean="0"/>
              <a:t>Sum up what you’ve written by extending the point with your own idea or concluding with a final thought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0210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Now check it over…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Do you use almost all the space provided? (Do not write less or more)</a:t>
            </a:r>
          </a:p>
          <a:p>
            <a:r>
              <a:rPr lang="en-CA" dirty="0" smtClean="0"/>
              <a:t>Do you avoid vague language? (like “it”, “they”…be as specific as possible)</a:t>
            </a:r>
          </a:p>
          <a:p>
            <a:r>
              <a:rPr lang="en-CA" dirty="0" smtClean="0"/>
              <a:t>Do you use language conventions correctly? (Spelling, punctuation, tenses, etc.)</a:t>
            </a:r>
          </a:p>
          <a:p>
            <a:r>
              <a:rPr lang="en-CA" dirty="0" smtClean="0"/>
              <a:t>HAVE YOU ANSWERED THE QUESTION?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0953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21</TotalTime>
  <Words>390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Technic</vt:lpstr>
      <vt:lpstr>Answering “open response short answer” questions</vt:lpstr>
      <vt:lpstr>What is it?</vt:lpstr>
      <vt:lpstr>Remember?</vt:lpstr>
      <vt:lpstr>Things to Note:</vt:lpstr>
      <vt:lpstr>First things first… (use rough notes area!)</vt:lpstr>
      <vt:lpstr>Next…</vt:lpstr>
      <vt:lpstr>Then…</vt:lpstr>
      <vt:lpstr>Now check it over…</vt:lpstr>
    </vt:vector>
  </TitlesOfParts>
  <Company>HWDSB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Answering “open response short answer” questions</dc:title>
  <dc:creator>Andrea Lewis</dc:creator>
  <cp:lastModifiedBy>Andrea Lewis</cp:lastModifiedBy>
  <cp:revision>3</cp:revision>
  <dcterms:created xsi:type="dcterms:W3CDTF">2014-03-20T13:42:46Z</dcterms:created>
  <dcterms:modified xsi:type="dcterms:W3CDTF">2014-03-20T14:04:30Z</dcterms:modified>
</cp:coreProperties>
</file>