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863ECF6-896C-4DD5-AF26-78CA1A27DE14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222494-2AA2-4996-A57A-3CA885E59DFE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Answering multiple choice questions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Reading Tasks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005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txBody>
          <a:bodyPr>
            <a:normAutofit/>
          </a:bodyPr>
          <a:lstStyle/>
          <a:p>
            <a:r>
              <a:rPr lang="en-CA" dirty="0" smtClean="0"/>
              <a:t>What Are They?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131952"/>
          </a:xfrm>
        </p:spPr>
        <p:txBody>
          <a:bodyPr>
            <a:normAutofit/>
          </a:bodyPr>
          <a:lstStyle/>
          <a:p>
            <a:r>
              <a:rPr lang="en-CA" dirty="0" smtClean="0"/>
              <a:t>Multiple Choice questions occur after reading all types of reading selections (Graphic Texts (visuals), Informational Texts (factual information) and Narrative Texts (short stories with dialogue))</a:t>
            </a:r>
          </a:p>
          <a:p>
            <a:r>
              <a:rPr lang="en-CA" dirty="0" smtClean="0"/>
              <a:t>You will be asked questions about the purpose of elements in the text, word choice, inferring character traits or motivations, text features, etc.</a:t>
            </a:r>
          </a:p>
          <a:p>
            <a:r>
              <a:rPr lang="en-CA" dirty="0" smtClean="0"/>
              <a:t>In other words, you can’t prepare for WHAT you will be asked, so you will need to prepare for HOW you will answer instead!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33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Some tips for success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Remember, you are asked to select the “best” or “most correct answer”…so some answers may have 2 or more answers that COULD be correct—you need to select the BEST one</a:t>
            </a:r>
          </a:p>
          <a:p>
            <a:r>
              <a:rPr lang="en-CA" dirty="0" smtClean="0"/>
              <a:t>If a question refers to a line in the selection (check the margin of the text for small line numbers), ALWAYS go back and check</a:t>
            </a:r>
          </a:p>
          <a:p>
            <a:r>
              <a:rPr lang="en-CA" dirty="0" smtClean="0"/>
              <a:t>Do the same for any direct quotations or specific details the questions ask about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72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239000" cy="1143000"/>
          </a:xfrm>
        </p:spPr>
        <p:txBody>
          <a:bodyPr/>
          <a:lstStyle/>
          <a:p>
            <a:r>
              <a:rPr lang="en-CA" dirty="0" smtClean="0"/>
              <a:t>More tips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As with most multiple choice questions, eliminate options that clearly AREN’T correct, then use the reading selection to help decide which remaining options are “best”</a:t>
            </a:r>
          </a:p>
          <a:p>
            <a:r>
              <a:rPr lang="en-CA" dirty="0" smtClean="0"/>
              <a:t>Re-read portions of the text as needed</a:t>
            </a:r>
          </a:p>
          <a:p>
            <a:r>
              <a:rPr lang="en-CA" dirty="0" smtClean="0"/>
              <a:t>As you record your answer in the bubble sheet, MAKE SURE you are filling in the bubble you want! </a:t>
            </a:r>
          </a:p>
          <a:p>
            <a:r>
              <a:rPr lang="en-CA" dirty="0" smtClean="0"/>
              <a:t>Don’t get overwhelmed—the writing tasks are worth a lot of marks, so ensure you don’t spend too much time on Multiple Choice questions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85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</TotalTime>
  <Words>261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Answering multiple choice questions</vt:lpstr>
      <vt:lpstr>What Are They?</vt:lpstr>
      <vt:lpstr>Some tips for success</vt:lpstr>
      <vt:lpstr>More tips</vt:lpstr>
    </vt:vector>
  </TitlesOfParts>
  <Company>HWDSB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Answering multiple choice questions</dc:title>
  <dc:creator>Andrea Lewis</dc:creator>
  <cp:lastModifiedBy>Andrea Lewis</cp:lastModifiedBy>
  <cp:revision>2</cp:revision>
  <dcterms:created xsi:type="dcterms:W3CDTF">2014-03-20T14:25:17Z</dcterms:created>
  <dcterms:modified xsi:type="dcterms:W3CDTF">2014-03-20T14:36:11Z</dcterms:modified>
</cp:coreProperties>
</file>