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5D34B1-68C8-45EE-AEA5-CEC75C4C999E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6EB7EC-0E17-4FBB-9C1A-745209DC8109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16832"/>
            <a:ext cx="4419600" cy="2232247"/>
          </a:xfrm>
        </p:spPr>
        <p:txBody>
          <a:bodyPr>
            <a:normAutofit/>
          </a:bodyPr>
          <a:lstStyle/>
          <a:p>
            <a:r>
              <a:rPr lang="en-CA" dirty="0" smtClean="0"/>
              <a:t>Answering “Short Answer Summary Response” Questions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933056"/>
            <a:ext cx="4419600" cy="867544"/>
          </a:xfrm>
        </p:spPr>
        <p:txBody>
          <a:bodyPr>
            <a:normAutofit fontScale="77500" lnSpcReduction="20000"/>
          </a:bodyPr>
          <a:lstStyle/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Reading Tasks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64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it?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A “Short Answer Summary Response” occurs after reading an INFORMATIONAL (factual) selection</a:t>
            </a:r>
          </a:p>
          <a:p>
            <a:r>
              <a:rPr lang="en-CA" sz="3200" dirty="0" smtClean="0"/>
              <a:t>You are asked to “SUMMARIZE THIS SELECTION. INCLUDE A MAIN IDEA AND ONE DETAIL THAT SUPPORTS IT.” 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2335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Remember?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For those of you who did the Practice Test, you read a selection about Northern Ontario mining communities using converted passenger rail cars as small schools during the early years of the 20</a:t>
            </a:r>
            <a:r>
              <a:rPr lang="en-CA" sz="3200" baseline="30000" dirty="0" smtClean="0"/>
              <a:t>th</a:t>
            </a:r>
            <a:r>
              <a:rPr lang="en-CA" sz="3200" dirty="0" smtClean="0"/>
              <a:t> century.</a:t>
            </a:r>
          </a:p>
          <a:p>
            <a:r>
              <a:rPr lang="en-CA" sz="3200" dirty="0" smtClean="0"/>
              <a:t>In general, these selections usually deal with Canadian history, symbols, or attractions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563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Things to Note: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The wording of the question:</a:t>
            </a:r>
          </a:p>
          <a:p>
            <a:pPr lvl="1"/>
            <a:r>
              <a:rPr lang="en-CA" sz="3200" dirty="0" smtClean="0"/>
              <a:t>SUMMARIZE this selection</a:t>
            </a:r>
          </a:p>
          <a:p>
            <a:pPr lvl="1"/>
            <a:r>
              <a:rPr lang="en-CA" sz="3200" dirty="0" smtClean="0"/>
              <a:t>INCLUDE A MAIN IDEA and….</a:t>
            </a:r>
          </a:p>
          <a:p>
            <a:pPr lvl="1"/>
            <a:r>
              <a:rPr lang="en-CA" sz="3200" dirty="0" smtClean="0"/>
              <a:t>ONE DETAIL THAT SUPPORTS IT.</a:t>
            </a:r>
          </a:p>
          <a:p>
            <a:pPr lvl="1"/>
            <a:endParaRPr lang="en-CA" sz="3200" dirty="0"/>
          </a:p>
          <a:p>
            <a:pPr lvl="1"/>
            <a:r>
              <a:rPr lang="en-CA" sz="3200" dirty="0" smtClean="0"/>
              <a:t>NOTICE: You are NOT asked to express your opinion—do not include any personal ideas or thoughts in your answer</a:t>
            </a:r>
          </a:p>
          <a:p>
            <a:pPr lvl="1"/>
            <a:endParaRPr lang="en-CA" sz="3200" dirty="0" smtClean="0"/>
          </a:p>
        </p:txBody>
      </p:sp>
    </p:spTree>
    <p:extLst>
      <p:ext uri="{BB962C8B-B14F-4D97-AF65-F5344CB8AC3E}">
        <p14:creationId xmlns:p14="http://schemas.microsoft.com/office/powerpoint/2010/main" val="42220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First Things First (use the Rough Notes area!)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Determine what the main idea is (if you had to explain to someone what the selection was about, what would you say?). This should be an overall general statement</a:t>
            </a:r>
          </a:p>
          <a:p>
            <a:r>
              <a:rPr lang="en-CA" sz="3200" dirty="0" smtClean="0"/>
              <a:t>Determine which detail in the selection best SHOWS what the text is about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7373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CA" sz="3200" dirty="0" smtClean="0"/>
              <a:t>Begin your answer by rewording the question:</a:t>
            </a:r>
          </a:p>
          <a:p>
            <a:pPr lvl="1"/>
            <a:r>
              <a:rPr lang="en-CA" sz="3200" dirty="0" smtClean="0"/>
              <a:t>“This selection is about….” and outline the topic covered by the text</a:t>
            </a:r>
            <a:endParaRPr lang="en-CA" sz="3200" dirty="0"/>
          </a:p>
          <a:p>
            <a:pPr lvl="1"/>
            <a:r>
              <a:rPr lang="en-CA" sz="3200" dirty="0" smtClean="0"/>
              <a:t>Then, provide a detail from the selection that best supports the topic of the text. CLOSELY paraphrase the sentence(s) or even provide a direct quotation, ensuring you use quotation marks correctly. Use names, dates, specific places, etc.</a:t>
            </a:r>
          </a:p>
          <a:p>
            <a:pPr lvl="1"/>
            <a:r>
              <a:rPr lang="en-CA" sz="3200" dirty="0" smtClean="0"/>
              <a:t>Sum up what you’ve written with a concluding thought that is closely related to the selection’s topic.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66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Now check it over…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 smtClean="0"/>
              <a:t>Do you use almost all the space provided (not more and not less)?</a:t>
            </a:r>
          </a:p>
          <a:p>
            <a:r>
              <a:rPr lang="en-CA" sz="3000" dirty="0" smtClean="0"/>
              <a:t>Do you avoid vague language (like “it”, “they”, “the place”). Be as specific as possible, especially when outlining your supporting detail (include dates, names, specific places, etc.)</a:t>
            </a:r>
          </a:p>
          <a:p>
            <a:r>
              <a:rPr lang="en-CA" sz="3000" dirty="0" smtClean="0"/>
              <a:t>Do you use proper language conventions (spelling, punctuation, tenses)</a:t>
            </a:r>
          </a:p>
          <a:p>
            <a:r>
              <a:rPr lang="en-CA" sz="3000" dirty="0" smtClean="0"/>
              <a:t>Have you accurately summarized the selection?</a:t>
            </a:r>
            <a:endParaRPr lang="en-CA" sz="3000" dirty="0"/>
          </a:p>
        </p:txBody>
      </p:sp>
    </p:spTree>
    <p:extLst>
      <p:ext uri="{BB962C8B-B14F-4D97-AF65-F5344CB8AC3E}">
        <p14:creationId xmlns:p14="http://schemas.microsoft.com/office/powerpoint/2010/main" val="107589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</TotalTime>
  <Words>371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Answering “Short Answer Summary Response” Questions</vt:lpstr>
      <vt:lpstr>What is it?</vt:lpstr>
      <vt:lpstr>Remember?</vt:lpstr>
      <vt:lpstr>Things to Note:</vt:lpstr>
      <vt:lpstr>First Things First (use the Rough Notes area!)</vt:lpstr>
      <vt:lpstr>Next:</vt:lpstr>
      <vt:lpstr>Now check it over…</vt:lpstr>
    </vt:vector>
  </TitlesOfParts>
  <Company>HWDSB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“Short Answer Summary Response” Questions</dc:title>
  <dc:creator>Andrea Lewis</dc:creator>
  <cp:lastModifiedBy>Andrea Lewis</cp:lastModifiedBy>
  <cp:revision>2</cp:revision>
  <dcterms:created xsi:type="dcterms:W3CDTF">2014-03-20T14:04:47Z</dcterms:created>
  <dcterms:modified xsi:type="dcterms:W3CDTF">2014-03-20T14:21:52Z</dcterms:modified>
</cp:coreProperties>
</file>