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58" r:id="rId3"/>
    <p:sldId id="256" r:id="rId4"/>
    <p:sldId id="257" r:id="rId5"/>
    <p:sldId id="259" r:id="rId6"/>
    <p:sldId id="272" r:id="rId7"/>
    <p:sldId id="274" r:id="rId8"/>
  </p:sldIdLst>
  <p:sldSz cx="9144000" cy="6858000" type="screen4x3"/>
  <p:notesSz cx="6858000" cy="9144000"/>
  <p:embeddedFontLst>
    <p:embeddedFont>
      <p:font typeface="Calibri" pitchFamily="34" charset="0"/>
      <p:regular r:id="rId9"/>
      <p:bold r:id="rId10"/>
      <p:italic r:id="rId11"/>
      <p:boldItalic r:id="rId12"/>
    </p:embeddedFont>
    <p:embeddedFont>
      <p:font typeface="Magneto" charset="0"/>
      <p:bold r:id="rId13"/>
    </p:embeddedFont>
    <p:embeddedFont>
      <p:font typeface="Lucida Sans" pitchFamily="34" charset="0"/>
      <p:regular r:id="rId14"/>
      <p:bold r:id="rId15"/>
      <p:italic r:id="rId16"/>
      <p:boldItalic r:id="rId17"/>
    </p:embeddedFont>
    <p:embeddedFont>
      <p:font typeface="FrankRuehl" pitchFamily="34" charset="-79"/>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p:scale>
          <a:sx n="76" d="100"/>
          <a:sy n="76" d="100"/>
        </p:scale>
        <p:origin x="-1642"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B8A7DC6-E03D-4FCD-B186-C37E4F411DC7}" type="datetimeFigureOut">
              <a:rPr lang="en-CA" smtClean="0"/>
              <a:pPr/>
              <a:t>5/28/12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135001F-9E10-44CB-9132-99AC345D28C9}" type="slidenum">
              <a:rPr lang="en-CA" smtClean="0"/>
              <a:pPr/>
              <a:t>‹#›</a:t>
            </a:fld>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B8A7DC6-E03D-4FCD-B186-C37E4F411DC7}" type="datetimeFigureOut">
              <a:rPr lang="en-CA" smtClean="0"/>
              <a:pPr/>
              <a:t>5/28/12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135001F-9E10-44CB-9132-99AC345D28C9}" type="slidenum">
              <a:rPr lang="en-CA" smtClean="0"/>
              <a:pPr/>
              <a:t>‹#›</a:t>
            </a:fld>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B8A7DC6-E03D-4FCD-B186-C37E4F411DC7}" type="datetimeFigureOut">
              <a:rPr lang="en-CA" smtClean="0"/>
              <a:pPr/>
              <a:t>5/28/12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135001F-9E10-44CB-9132-99AC345D28C9}" type="slidenum">
              <a:rPr lang="en-CA" smtClean="0"/>
              <a:pPr/>
              <a:t>‹#›</a:t>
            </a:fld>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B8A7DC6-E03D-4FCD-B186-C37E4F411DC7}" type="datetimeFigureOut">
              <a:rPr lang="en-CA" smtClean="0"/>
              <a:pPr/>
              <a:t>5/28/12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135001F-9E10-44CB-9132-99AC345D28C9}" type="slidenum">
              <a:rPr lang="en-CA" smtClean="0"/>
              <a:pPr/>
              <a:t>‹#›</a:t>
            </a:fld>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8A7DC6-E03D-4FCD-B186-C37E4F411DC7}" type="datetimeFigureOut">
              <a:rPr lang="en-CA" smtClean="0"/>
              <a:pPr/>
              <a:t>5/28/12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135001F-9E10-44CB-9132-99AC345D28C9}" type="slidenum">
              <a:rPr lang="en-CA" smtClean="0"/>
              <a:pPr/>
              <a:t>‹#›</a:t>
            </a:fld>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B8A7DC6-E03D-4FCD-B186-C37E4F411DC7}" type="datetimeFigureOut">
              <a:rPr lang="en-CA" smtClean="0"/>
              <a:pPr/>
              <a:t>5/28/12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135001F-9E10-44CB-9132-99AC345D28C9}" type="slidenum">
              <a:rPr lang="en-CA" smtClean="0"/>
              <a:pPr/>
              <a:t>‹#›</a:t>
            </a:fld>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B8A7DC6-E03D-4FCD-B186-C37E4F411DC7}" type="datetimeFigureOut">
              <a:rPr lang="en-CA" smtClean="0"/>
              <a:pPr/>
              <a:t>5/28/12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135001F-9E10-44CB-9132-99AC345D28C9}" type="slidenum">
              <a:rPr lang="en-CA" smtClean="0"/>
              <a:pPr/>
              <a:t>‹#›</a:t>
            </a:fld>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B8A7DC6-E03D-4FCD-B186-C37E4F411DC7}" type="datetimeFigureOut">
              <a:rPr lang="en-CA" smtClean="0"/>
              <a:pPr/>
              <a:t>5/28/12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135001F-9E10-44CB-9132-99AC345D28C9}" type="slidenum">
              <a:rPr lang="en-CA" smtClean="0"/>
              <a:pPr/>
              <a:t>‹#›</a:t>
            </a:fld>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A7DC6-E03D-4FCD-B186-C37E4F411DC7}" type="datetimeFigureOut">
              <a:rPr lang="en-CA" smtClean="0"/>
              <a:pPr/>
              <a:t>5/28/12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135001F-9E10-44CB-9132-99AC345D28C9}" type="slidenum">
              <a:rPr lang="en-CA" smtClean="0"/>
              <a:pPr/>
              <a:t>‹#›</a:t>
            </a:fld>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A7DC6-E03D-4FCD-B186-C37E4F411DC7}" type="datetimeFigureOut">
              <a:rPr lang="en-CA" smtClean="0"/>
              <a:pPr/>
              <a:t>5/28/12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135001F-9E10-44CB-9132-99AC345D28C9}" type="slidenum">
              <a:rPr lang="en-CA" smtClean="0"/>
              <a:pPr/>
              <a:t>‹#›</a:t>
            </a:fld>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A7DC6-E03D-4FCD-B186-C37E4F411DC7}" type="datetimeFigureOut">
              <a:rPr lang="en-CA" smtClean="0"/>
              <a:pPr/>
              <a:t>5/28/12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135001F-9E10-44CB-9132-99AC345D28C9}" type="slidenum">
              <a:rPr lang="en-CA" smtClean="0"/>
              <a:pPr/>
              <a:t>‹#›</a:t>
            </a:fld>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A7DC6-E03D-4FCD-B186-C37E4F411DC7}" type="datetimeFigureOut">
              <a:rPr lang="en-CA" smtClean="0"/>
              <a:pPr/>
              <a:t>5/28/12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5001F-9E10-44CB-9132-99AC345D28C9}"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PencilGrayscale/>
                    </a14:imgEffect>
                  </a14:imgLayer>
                </a14:imgProps>
              </a:ext>
              <a:ext uri="{28A0092B-C50C-407E-A947-70E740481C1C}">
                <a14:useLocalDpi xmlns="" xmlns:a14="http://schemas.microsoft.com/office/drawing/2010/main" val="0"/>
              </a:ext>
            </a:extLst>
          </a:blip>
          <a:srcRect/>
          <a:stretch>
            <a:fillRect/>
          </a:stretch>
        </p:blipFill>
        <p:spPr bwMode="auto">
          <a:xfrm>
            <a:off x="395536" y="260648"/>
            <a:ext cx="2736850" cy="3895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BEBA8EAE-BF5A-486C-A8C5-ECC9F3942E4B}">
                <a14:imgProps xmlns="" xmlns:a14="http://schemas.microsoft.com/office/drawing/2010/main">
                  <a14:imgLayer r:embed="rId3">
                    <a14:imgEffect>
                      <a14:artisticPencilSketch/>
                    </a14:imgEffect>
                  </a14:imgLayer>
                </a14:imgProps>
              </a:ext>
              <a:ext uri="{28A0092B-C50C-407E-A947-70E740481C1C}">
                <a14:useLocalDpi xmlns="" xmlns:a14="http://schemas.microsoft.com/office/drawing/2010/main" val="0"/>
              </a:ext>
            </a:extLst>
          </a:blip>
          <a:srcRect/>
          <a:stretch>
            <a:fillRect/>
          </a:stretch>
        </p:blipFill>
        <p:spPr bwMode="auto">
          <a:xfrm>
            <a:off x="3223203" y="2180260"/>
            <a:ext cx="2736850" cy="3895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cstate="print">
            <a:extLst>
              <a:ext uri="{BEBA8EAE-BF5A-486C-A8C5-ECC9F3942E4B}">
                <a14:imgProps xmlns="" xmlns:a14="http://schemas.microsoft.com/office/drawing/2010/main">
                  <a14:imgLayer r:embed="rId3">
                    <a14:imgEffect>
                      <a14:artisticLineDrawing/>
                    </a14:imgEffect>
                  </a14:imgLayer>
                </a14:imgProps>
              </a:ext>
              <a:ext uri="{28A0092B-C50C-407E-A947-70E740481C1C}">
                <a14:useLocalDpi xmlns="" xmlns:a14="http://schemas.microsoft.com/office/drawing/2010/main" val="0"/>
              </a:ext>
            </a:extLst>
          </a:blip>
          <a:srcRect/>
          <a:stretch>
            <a:fillRect/>
          </a:stretch>
        </p:blipFill>
        <p:spPr bwMode="auto">
          <a:xfrm>
            <a:off x="6084168" y="225888"/>
            <a:ext cx="2736850" cy="3895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cstate="print">
            <a:extLst>
              <a:ext uri="{BEBA8EAE-BF5A-486C-A8C5-ECC9F3942E4B}">
                <a14:imgProps xmlns="" xmlns:a14="http://schemas.microsoft.com/office/drawing/2010/main">
                  <a14:imgLayer r:embed="rId3">
                    <a14:imgEffect>
                      <a14:artisticPastelsSmooth/>
                    </a14:imgEffect>
                  </a14:imgLayer>
                </a14:imgProps>
              </a:ext>
              <a:ext uri="{28A0092B-C50C-407E-A947-70E740481C1C}">
                <a14:useLocalDpi xmlns="" xmlns:a14="http://schemas.microsoft.com/office/drawing/2010/main" val="0"/>
              </a:ext>
            </a:extLst>
          </a:blip>
          <a:srcRect/>
          <a:stretch>
            <a:fillRect/>
          </a:stretch>
        </p:blipFill>
        <p:spPr bwMode="auto">
          <a:xfrm>
            <a:off x="395536" y="2208510"/>
            <a:ext cx="2736850" cy="3895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7" cstate="print">
            <a:extLst>
              <a:ext uri="{BEBA8EAE-BF5A-486C-A8C5-ECC9F3942E4B}">
                <a14:imgProps xmlns="" xmlns:a14="http://schemas.microsoft.com/office/drawing/2010/main">
                  <a14:imgLayer r:embed="rId3">
                    <a14:imgEffect>
                      <a14:artisticFilmGrain/>
                    </a14:imgEffect>
                  </a14:imgLayer>
                </a14:imgProps>
              </a:ext>
              <a:ext uri="{28A0092B-C50C-407E-A947-70E740481C1C}">
                <a14:useLocalDpi xmlns="" xmlns:a14="http://schemas.microsoft.com/office/drawing/2010/main" val="0"/>
              </a:ext>
            </a:extLst>
          </a:blip>
          <a:srcRect/>
          <a:stretch>
            <a:fillRect/>
          </a:stretch>
        </p:blipFill>
        <p:spPr bwMode="auto">
          <a:xfrm>
            <a:off x="6087982" y="2180259"/>
            <a:ext cx="2736850" cy="3895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223203" y="260647"/>
            <a:ext cx="2736850" cy="3895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81744" y="4725144"/>
            <a:ext cx="5380512" cy="923330"/>
          </a:xfrm>
          <a:prstGeom prst="rect">
            <a:avLst/>
          </a:prstGeom>
          <a:solidFill>
            <a:schemeClr val="bg1"/>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 Cougars GO!!!</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020741026"/>
      </p:ext>
    </p:extLst>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xit" presetSubtype="0" fill="hold" nodeType="afterEffect">
                                  <p:stCondLst>
                                    <p:cond delay="0"/>
                                  </p:stCondLst>
                                  <p:childTnLst>
                                    <p:animEffect transition="out" filter="fade">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par>
                          <p:cTn id="14" fill="hold">
                            <p:stCondLst>
                              <p:cond delay="40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2000"/>
                                        <p:tgtEl>
                                          <p:spTgt spid="3"/>
                                        </p:tgtEl>
                                      </p:cBhvr>
                                    </p:animEffect>
                                  </p:childTnLst>
                                </p:cTn>
                              </p:par>
                            </p:childTnLst>
                          </p:cTn>
                        </p:par>
                        <p:par>
                          <p:cTn id="18" fill="hold">
                            <p:stCondLst>
                              <p:cond delay="6000"/>
                            </p:stCondLst>
                            <p:childTnLst>
                              <p:par>
                                <p:cTn id="19" presetID="42" presetClass="exit" presetSubtype="0" fill="hold" nodeType="afterEffect">
                                  <p:stCondLst>
                                    <p:cond delay="0"/>
                                  </p:stCondLst>
                                  <p:childTnLst>
                                    <p:animEffect transition="out" filter="fade">
                                      <p:cBhvr>
                                        <p:cTn id="20" dur="2000"/>
                                        <p:tgtEl>
                                          <p:spTgt spid="3"/>
                                        </p:tgtEl>
                                      </p:cBhvr>
                                    </p:animEffect>
                                    <p:anim calcmode="lin" valueType="num">
                                      <p:cBhvr>
                                        <p:cTn id="21" dur="2000"/>
                                        <p:tgtEl>
                                          <p:spTgt spid="3"/>
                                        </p:tgtEl>
                                        <p:attrNameLst>
                                          <p:attrName>ppt_x</p:attrName>
                                        </p:attrNameLst>
                                      </p:cBhvr>
                                      <p:tavLst>
                                        <p:tav tm="0">
                                          <p:val>
                                            <p:strVal val="ppt_x"/>
                                          </p:val>
                                        </p:tav>
                                        <p:tav tm="100000">
                                          <p:val>
                                            <p:strVal val="ppt_x"/>
                                          </p:val>
                                        </p:tav>
                                      </p:tavLst>
                                    </p:anim>
                                    <p:anim calcmode="lin" valueType="num">
                                      <p:cBhvr>
                                        <p:cTn id="22" dur="2000"/>
                                        <p:tgtEl>
                                          <p:spTgt spid="3"/>
                                        </p:tgtEl>
                                        <p:attrNameLst>
                                          <p:attrName>ppt_y</p:attrName>
                                        </p:attrNameLst>
                                      </p:cBhvr>
                                      <p:tavLst>
                                        <p:tav tm="0">
                                          <p:val>
                                            <p:strVal val="ppt_y"/>
                                          </p:val>
                                        </p:tav>
                                        <p:tav tm="100000">
                                          <p:val>
                                            <p:strVal val="ppt_y+.1"/>
                                          </p:val>
                                        </p:tav>
                                      </p:tavLst>
                                    </p:anim>
                                    <p:set>
                                      <p:cBhvr>
                                        <p:cTn id="23" dur="1" fill="hold">
                                          <p:stCondLst>
                                            <p:cond delay="1999"/>
                                          </p:stCondLst>
                                        </p:cTn>
                                        <p:tgtEl>
                                          <p:spTgt spid="3"/>
                                        </p:tgtEl>
                                        <p:attrNameLst>
                                          <p:attrName>style.visibility</p:attrName>
                                        </p:attrNameLst>
                                      </p:cBhvr>
                                      <p:to>
                                        <p:strVal val="hidden"/>
                                      </p:to>
                                    </p:set>
                                  </p:childTnLst>
                                </p:cTn>
                              </p:par>
                            </p:childTnLst>
                          </p:cTn>
                        </p:par>
                        <p:par>
                          <p:cTn id="24" fill="hold">
                            <p:stCondLst>
                              <p:cond delay="8000"/>
                            </p:stCondLst>
                            <p:childTnLst>
                              <p:par>
                                <p:cTn id="25" presetID="22" presetClass="entr" presetSubtype="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2000"/>
                                        <p:tgtEl>
                                          <p:spTgt spid="4"/>
                                        </p:tgtEl>
                                      </p:cBhvr>
                                    </p:animEffect>
                                  </p:childTnLst>
                                </p:cTn>
                              </p:par>
                            </p:childTnLst>
                          </p:cTn>
                        </p:par>
                        <p:par>
                          <p:cTn id="28" fill="hold">
                            <p:stCondLst>
                              <p:cond delay="10000"/>
                            </p:stCondLst>
                            <p:childTnLst>
                              <p:par>
                                <p:cTn id="29" presetID="2" presetClass="exit" presetSubtype="4" fill="hold" nodeType="afterEffect">
                                  <p:stCondLst>
                                    <p:cond delay="0"/>
                                  </p:stCondLst>
                                  <p:childTnLst>
                                    <p:anim calcmode="lin" valueType="num">
                                      <p:cBhvr additive="base">
                                        <p:cTn id="30" dur="3000"/>
                                        <p:tgtEl>
                                          <p:spTgt spid="4"/>
                                        </p:tgtEl>
                                        <p:attrNameLst>
                                          <p:attrName>ppt_x</p:attrName>
                                        </p:attrNameLst>
                                      </p:cBhvr>
                                      <p:tavLst>
                                        <p:tav tm="0">
                                          <p:val>
                                            <p:strVal val="ppt_x"/>
                                          </p:val>
                                        </p:tav>
                                        <p:tav tm="100000">
                                          <p:val>
                                            <p:strVal val="ppt_x"/>
                                          </p:val>
                                        </p:tav>
                                      </p:tavLst>
                                    </p:anim>
                                    <p:anim calcmode="lin" valueType="num">
                                      <p:cBhvr additive="base">
                                        <p:cTn id="31" dur="3000"/>
                                        <p:tgtEl>
                                          <p:spTgt spid="4"/>
                                        </p:tgtEl>
                                        <p:attrNameLst>
                                          <p:attrName>ppt_y</p:attrName>
                                        </p:attrNameLst>
                                      </p:cBhvr>
                                      <p:tavLst>
                                        <p:tav tm="0">
                                          <p:val>
                                            <p:strVal val="ppt_y"/>
                                          </p:val>
                                        </p:tav>
                                        <p:tav tm="100000">
                                          <p:val>
                                            <p:strVal val="1+ppt_h/2"/>
                                          </p:val>
                                        </p:tav>
                                      </p:tavLst>
                                    </p:anim>
                                    <p:set>
                                      <p:cBhvr>
                                        <p:cTn id="32" dur="1" fill="hold">
                                          <p:stCondLst>
                                            <p:cond delay="2999"/>
                                          </p:stCondLst>
                                        </p:cTn>
                                        <p:tgtEl>
                                          <p:spTgt spid="4"/>
                                        </p:tgtEl>
                                        <p:attrNameLst>
                                          <p:attrName>style.visibility</p:attrName>
                                        </p:attrNameLst>
                                      </p:cBhvr>
                                      <p:to>
                                        <p:strVal val="hidden"/>
                                      </p:to>
                                    </p:set>
                                  </p:childTnLst>
                                </p:cTn>
                              </p:par>
                            </p:childTnLst>
                          </p:cTn>
                        </p:par>
                        <p:par>
                          <p:cTn id="33" fill="hold">
                            <p:stCondLst>
                              <p:cond delay="13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childTnLst>
                                </p:cTn>
                              </p:par>
                            </p:childTnLst>
                          </p:cTn>
                        </p:par>
                        <p:par>
                          <p:cTn id="37" fill="hold">
                            <p:stCondLst>
                              <p:cond delay="15000"/>
                            </p:stCondLst>
                            <p:childTnLst>
                              <p:par>
                                <p:cTn id="38" presetID="10" presetClass="exit" presetSubtype="0" fill="hold" nodeType="afterEffect">
                                  <p:stCondLst>
                                    <p:cond delay="0"/>
                                  </p:stCondLst>
                                  <p:childTnLst>
                                    <p:animEffect transition="out" filter="fade">
                                      <p:cBhvr>
                                        <p:cTn id="39" dur="2000"/>
                                        <p:tgtEl>
                                          <p:spTgt spid="5"/>
                                        </p:tgtEl>
                                      </p:cBhvr>
                                    </p:animEffect>
                                    <p:set>
                                      <p:cBhvr>
                                        <p:cTn id="40" dur="1" fill="hold">
                                          <p:stCondLst>
                                            <p:cond delay="1999"/>
                                          </p:stCondLst>
                                        </p:cTn>
                                        <p:tgtEl>
                                          <p:spTgt spid="5"/>
                                        </p:tgtEl>
                                        <p:attrNameLst>
                                          <p:attrName>style.visibility</p:attrName>
                                        </p:attrNameLst>
                                      </p:cBhvr>
                                      <p:to>
                                        <p:strVal val="hidden"/>
                                      </p:to>
                                    </p:set>
                                  </p:childTnLst>
                                </p:cTn>
                              </p:par>
                            </p:childTnLst>
                          </p:cTn>
                        </p:par>
                        <p:par>
                          <p:cTn id="41" fill="hold">
                            <p:stCondLst>
                              <p:cond delay="17000"/>
                            </p:stCondLst>
                            <p:childTnLst>
                              <p:par>
                                <p:cTn id="42" presetID="21" presetClass="entr" presetSubtype="1"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1)">
                                      <p:cBhvr>
                                        <p:cTn id="44" dur="2000"/>
                                        <p:tgtEl>
                                          <p:spTgt spid="6"/>
                                        </p:tgtEl>
                                      </p:cBhvr>
                                    </p:animEffect>
                                  </p:childTnLst>
                                </p:cTn>
                              </p:par>
                            </p:childTnLst>
                          </p:cTn>
                        </p:par>
                        <p:par>
                          <p:cTn id="45" fill="hold">
                            <p:stCondLst>
                              <p:cond delay="19000"/>
                            </p:stCondLst>
                            <p:childTnLst>
                              <p:par>
                                <p:cTn id="46" presetID="42" presetClass="exit" presetSubtype="0" fill="hold" nodeType="afterEffect">
                                  <p:stCondLst>
                                    <p:cond delay="0"/>
                                  </p:stCondLst>
                                  <p:childTnLst>
                                    <p:animEffect transition="out" filter="fade">
                                      <p:cBhvr>
                                        <p:cTn id="47" dur="3000"/>
                                        <p:tgtEl>
                                          <p:spTgt spid="6"/>
                                        </p:tgtEl>
                                      </p:cBhvr>
                                    </p:animEffect>
                                    <p:anim calcmode="lin" valueType="num">
                                      <p:cBhvr>
                                        <p:cTn id="48" dur="3000"/>
                                        <p:tgtEl>
                                          <p:spTgt spid="6"/>
                                        </p:tgtEl>
                                        <p:attrNameLst>
                                          <p:attrName>ppt_x</p:attrName>
                                        </p:attrNameLst>
                                      </p:cBhvr>
                                      <p:tavLst>
                                        <p:tav tm="0">
                                          <p:val>
                                            <p:strVal val="ppt_x"/>
                                          </p:val>
                                        </p:tav>
                                        <p:tav tm="100000">
                                          <p:val>
                                            <p:strVal val="ppt_x"/>
                                          </p:val>
                                        </p:tav>
                                      </p:tavLst>
                                    </p:anim>
                                    <p:anim calcmode="lin" valueType="num">
                                      <p:cBhvr>
                                        <p:cTn id="49" dur="3000"/>
                                        <p:tgtEl>
                                          <p:spTgt spid="6"/>
                                        </p:tgtEl>
                                        <p:attrNameLst>
                                          <p:attrName>ppt_y</p:attrName>
                                        </p:attrNameLst>
                                      </p:cBhvr>
                                      <p:tavLst>
                                        <p:tav tm="0">
                                          <p:val>
                                            <p:strVal val="ppt_y"/>
                                          </p:val>
                                        </p:tav>
                                        <p:tav tm="100000">
                                          <p:val>
                                            <p:strVal val="ppt_y+.1"/>
                                          </p:val>
                                        </p:tav>
                                      </p:tavLst>
                                    </p:anim>
                                    <p:set>
                                      <p:cBhvr>
                                        <p:cTn id="50" dur="1" fill="hold">
                                          <p:stCondLst>
                                            <p:cond delay="2999"/>
                                          </p:stCondLst>
                                        </p:cTn>
                                        <p:tgtEl>
                                          <p:spTgt spid="6"/>
                                        </p:tgtEl>
                                        <p:attrNameLst>
                                          <p:attrName>style.visibility</p:attrName>
                                        </p:attrNameLst>
                                      </p:cBhvr>
                                      <p:to>
                                        <p:strVal val="hidden"/>
                                      </p:to>
                                    </p:set>
                                  </p:childTnLst>
                                </p:cTn>
                              </p:par>
                            </p:childTnLst>
                          </p:cTn>
                        </p:par>
                        <p:par>
                          <p:cTn id="51" fill="hold">
                            <p:stCondLst>
                              <p:cond delay="2200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2000" fill="hold"/>
                                        <p:tgtEl>
                                          <p:spTgt spid="7"/>
                                        </p:tgtEl>
                                        <p:attrNameLst>
                                          <p:attrName>ppt_w</p:attrName>
                                        </p:attrNameLst>
                                      </p:cBhvr>
                                      <p:tavLst>
                                        <p:tav tm="0">
                                          <p:val>
                                            <p:fltVal val="0"/>
                                          </p:val>
                                        </p:tav>
                                        <p:tav tm="100000">
                                          <p:val>
                                            <p:strVal val="#ppt_w"/>
                                          </p:val>
                                        </p:tav>
                                      </p:tavLst>
                                    </p:anim>
                                    <p:anim calcmode="lin" valueType="num">
                                      <p:cBhvr>
                                        <p:cTn id="55" dur="2000" fill="hold"/>
                                        <p:tgtEl>
                                          <p:spTgt spid="7"/>
                                        </p:tgtEl>
                                        <p:attrNameLst>
                                          <p:attrName>ppt_h</p:attrName>
                                        </p:attrNameLst>
                                      </p:cBhvr>
                                      <p:tavLst>
                                        <p:tav tm="0">
                                          <p:val>
                                            <p:fltVal val="0"/>
                                          </p:val>
                                        </p:tav>
                                        <p:tav tm="100000">
                                          <p:val>
                                            <p:strVal val="#ppt_h"/>
                                          </p:val>
                                        </p:tav>
                                      </p:tavLst>
                                    </p:anim>
                                    <p:animEffect transition="in" filter="fade">
                                      <p:cBhvr>
                                        <p:cTn id="56" dur="2000"/>
                                        <p:tgtEl>
                                          <p:spTgt spid="7"/>
                                        </p:tgtEl>
                                      </p:cBhvr>
                                    </p:animEffect>
                                  </p:childTnLst>
                                </p:cTn>
                              </p:par>
                            </p:childTnLst>
                          </p:cTn>
                        </p:par>
                        <p:par>
                          <p:cTn id="57" fill="hold">
                            <p:stCondLst>
                              <p:cond delay="24000"/>
                            </p:stCondLst>
                            <p:childTnLst>
                              <p:par>
                                <p:cTn id="58" presetID="32" presetClass="emph" presetSubtype="0" repeatCount="3000" fill="hold" nodeType="afterEffect">
                                  <p:stCondLst>
                                    <p:cond delay="0"/>
                                  </p:stCondLst>
                                  <p:childTnLst>
                                    <p:animRot by="120000">
                                      <p:cBhvr>
                                        <p:cTn id="59" dur="100" fill="hold">
                                          <p:stCondLst>
                                            <p:cond delay="0"/>
                                          </p:stCondLst>
                                        </p:cTn>
                                        <p:tgtEl>
                                          <p:spTgt spid="7"/>
                                        </p:tgtEl>
                                        <p:attrNameLst>
                                          <p:attrName>r</p:attrName>
                                        </p:attrNameLst>
                                      </p:cBhvr>
                                    </p:animRot>
                                    <p:animRot by="-240000">
                                      <p:cBhvr>
                                        <p:cTn id="60" dur="200" fill="hold">
                                          <p:stCondLst>
                                            <p:cond delay="200"/>
                                          </p:stCondLst>
                                        </p:cTn>
                                        <p:tgtEl>
                                          <p:spTgt spid="7"/>
                                        </p:tgtEl>
                                        <p:attrNameLst>
                                          <p:attrName>r</p:attrName>
                                        </p:attrNameLst>
                                      </p:cBhvr>
                                    </p:animRot>
                                    <p:animRot by="240000">
                                      <p:cBhvr>
                                        <p:cTn id="61" dur="200" fill="hold">
                                          <p:stCondLst>
                                            <p:cond delay="400"/>
                                          </p:stCondLst>
                                        </p:cTn>
                                        <p:tgtEl>
                                          <p:spTgt spid="7"/>
                                        </p:tgtEl>
                                        <p:attrNameLst>
                                          <p:attrName>r</p:attrName>
                                        </p:attrNameLst>
                                      </p:cBhvr>
                                    </p:animRot>
                                    <p:animRot by="-240000">
                                      <p:cBhvr>
                                        <p:cTn id="62" dur="200" fill="hold">
                                          <p:stCondLst>
                                            <p:cond delay="600"/>
                                          </p:stCondLst>
                                        </p:cTn>
                                        <p:tgtEl>
                                          <p:spTgt spid="7"/>
                                        </p:tgtEl>
                                        <p:attrNameLst>
                                          <p:attrName>r</p:attrName>
                                        </p:attrNameLst>
                                      </p:cBhvr>
                                    </p:animRot>
                                    <p:animRot by="120000">
                                      <p:cBhvr>
                                        <p:cTn id="63" dur="200" fill="hold">
                                          <p:stCondLst>
                                            <p:cond delay="800"/>
                                          </p:stCondLst>
                                        </p:cTn>
                                        <p:tgtEl>
                                          <p:spTgt spid="7"/>
                                        </p:tgtEl>
                                        <p:attrNameLst>
                                          <p:attrName>r</p:attrName>
                                        </p:attrNameLst>
                                      </p:cBhvr>
                                    </p:animRot>
                                  </p:childTnLst>
                                </p:cTn>
                              </p:par>
                              <p:par>
                                <p:cTn id="64" presetID="53" presetClass="entr" presetSubtype="16"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1000" fill="hold"/>
                                        <p:tgtEl>
                                          <p:spTgt spid="8"/>
                                        </p:tgtEl>
                                        <p:attrNameLst>
                                          <p:attrName>ppt_w</p:attrName>
                                        </p:attrNameLst>
                                      </p:cBhvr>
                                      <p:tavLst>
                                        <p:tav tm="0">
                                          <p:val>
                                            <p:fltVal val="0"/>
                                          </p:val>
                                        </p:tav>
                                        <p:tav tm="100000">
                                          <p:val>
                                            <p:strVal val="#ppt_w"/>
                                          </p:val>
                                        </p:tav>
                                      </p:tavLst>
                                    </p:anim>
                                    <p:anim calcmode="lin" valueType="num">
                                      <p:cBhvr>
                                        <p:cTn id="67" dur="1000" fill="hold"/>
                                        <p:tgtEl>
                                          <p:spTgt spid="8"/>
                                        </p:tgtEl>
                                        <p:attrNameLst>
                                          <p:attrName>ppt_h</p:attrName>
                                        </p:attrNameLst>
                                      </p:cBhvr>
                                      <p:tavLst>
                                        <p:tav tm="0">
                                          <p:val>
                                            <p:fltVal val="0"/>
                                          </p:val>
                                        </p:tav>
                                        <p:tav tm="100000">
                                          <p:val>
                                            <p:strVal val="#ppt_h"/>
                                          </p:val>
                                        </p:tav>
                                      </p:tavLst>
                                    </p:anim>
                                    <p:animEffect transition="in" filter="fade">
                                      <p:cBhvr>
                                        <p:cTn id="68" dur="1000"/>
                                        <p:tgtEl>
                                          <p:spTgt spid="8"/>
                                        </p:tgtEl>
                                      </p:cBhvr>
                                    </p:animEffect>
                                  </p:childTnLst>
                                </p:cTn>
                              </p:par>
                            </p:childTnLst>
                          </p:cTn>
                        </p:par>
                        <p:par>
                          <p:cTn id="69" fill="hold">
                            <p:stCondLst>
                              <p:cond delay="27000"/>
                            </p:stCondLst>
                            <p:childTnLst>
                              <p:par>
                                <p:cTn id="70" presetID="6" presetClass="emph" presetSubtype="0" fill="hold" grpId="1" nodeType="afterEffect">
                                  <p:stCondLst>
                                    <p:cond delay="0"/>
                                  </p:stCondLst>
                                  <p:childTnLst>
                                    <p:animScale>
                                      <p:cBhvr>
                                        <p:cTn id="71" dur="1000" fill="hold"/>
                                        <p:tgtEl>
                                          <p:spTgt spid="8"/>
                                        </p:tgtEl>
                                      </p:cBhvr>
                                      <p:by x="150000" y="150000"/>
                                    </p:animScale>
                                  </p:childTnLst>
                                </p:cTn>
                              </p:par>
                            </p:childTnLst>
                          </p:cTn>
                        </p:par>
                        <p:par>
                          <p:cTn id="72" fill="hold">
                            <p:stCondLst>
                              <p:cond delay="28000"/>
                            </p:stCondLst>
                            <p:childTnLst>
                              <p:par>
                                <p:cTn id="73" presetID="6" presetClass="emph" presetSubtype="0" fill="hold" grpId="2" nodeType="afterEffect">
                                  <p:stCondLst>
                                    <p:cond delay="0"/>
                                  </p:stCondLst>
                                  <p:childTnLst>
                                    <p:animScale>
                                      <p:cBhvr>
                                        <p:cTn id="74" dur="1000" fill="hold"/>
                                        <p:tgtEl>
                                          <p:spTgt spid="8"/>
                                        </p:tgtEl>
                                      </p:cBhvr>
                                      <p:by x="50000" y="50000"/>
                                    </p:animScale>
                                  </p:childTnLst>
                                </p:cTn>
                              </p:par>
                            </p:childTnLst>
                          </p:cTn>
                        </p:par>
                        <p:par>
                          <p:cTn id="75" fill="hold">
                            <p:stCondLst>
                              <p:cond delay="29000"/>
                            </p:stCondLst>
                            <p:childTnLst>
                              <p:par>
                                <p:cTn id="76" presetID="6" presetClass="emph" presetSubtype="0" fill="hold" grpId="3" nodeType="afterEffect">
                                  <p:stCondLst>
                                    <p:cond delay="0"/>
                                  </p:stCondLst>
                                  <p:childTnLst>
                                    <p:animScale>
                                      <p:cBhvr>
                                        <p:cTn id="77" dur="1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der.jpg"/>
          <p:cNvPicPr>
            <a:picLocks noChangeAspect="1"/>
          </p:cNvPicPr>
          <p:nvPr/>
        </p:nvPicPr>
        <p:blipFill>
          <a:blip r:embed="rId2" cstate="print"/>
          <a:srcRect l="18141" b="14286"/>
          <a:stretch>
            <a:fillRect/>
          </a:stretch>
        </p:blipFill>
        <p:spPr>
          <a:xfrm>
            <a:off x="387138" y="476672"/>
            <a:ext cx="8369724" cy="1440160"/>
          </a:xfrm>
          <a:prstGeom prst="rect">
            <a:avLst/>
          </a:prstGeom>
        </p:spPr>
      </p:pic>
      <p:pic>
        <p:nvPicPr>
          <p:cNvPr id="3" name="Picture 2" descr="Mount-Albion-Cougars-A.jpg"/>
          <p:cNvPicPr>
            <a:picLocks noChangeAspect="1"/>
          </p:cNvPicPr>
          <p:nvPr/>
        </p:nvPicPr>
        <p:blipFill>
          <a:blip r:embed="rId3" cstate="print"/>
          <a:stretch>
            <a:fillRect/>
          </a:stretch>
        </p:blipFill>
        <p:spPr>
          <a:xfrm>
            <a:off x="1925960" y="2852936"/>
            <a:ext cx="5292080" cy="3344778"/>
          </a:xfrm>
          <a:prstGeom prst="rect">
            <a:avLst/>
          </a:prstGeom>
        </p:spPr>
      </p:pic>
      <p:sp>
        <p:nvSpPr>
          <p:cNvPr id="4" name="TextBox 3"/>
          <p:cNvSpPr txBox="1"/>
          <p:nvPr/>
        </p:nvSpPr>
        <p:spPr>
          <a:xfrm>
            <a:off x="1475656" y="2060848"/>
            <a:ext cx="6192688" cy="769441"/>
          </a:xfrm>
          <a:prstGeom prst="rect">
            <a:avLst/>
          </a:prstGeom>
          <a:noFill/>
        </p:spPr>
        <p:txBody>
          <a:bodyPr wrap="square" rtlCol="0">
            <a:spAutoFit/>
          </a:bodyPr>
          <a:lstStyle/>
          <a:p>
            <a:pPr algn="ctr"/>
            <a:r>
              <a:rPr lang="en-CA" sz="4400" b="1" dirty="0" smtClean="0">
                <a:latin typeface="Magneto" pitchFamily="82" charset="0"/>
              </a:rPr>
              <a:t>Home of the:</a:t>
            </a:r>
            <a:endParaRPr lang="en-CA" sz="4400" b="1" dirty="0">
              <a:latin typeface="Magneto" pitchFamily="82"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 presetClass="entr" presetSubtype="0"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0" fill="hold"/>
                                        <p:tgtEl>
                                          <p:spTgt spid="3"/>
                                        </p:tgtEl>
                                        <p:attrNameLst>
                                          <p:attrName>ppt_w</p:attrName>
                                        </p:attrNameLst>
                                      </p:cBhvr>
                                      <p:tavLst>
                                        <p:tav tm="0">
                                          <p:val>
                                            <p:fltVal val="0"/>
                                          </p:val>
                                        </p:tav>
                                        <p:tav tm="100000">
                                          <p:val>
                                            <p:strVal val="#ppt_w"/>
                                          </p:val>
                                        </p:tav>
                                      </p:tavLst>
                                    </p:anim>
                                    <p:anim calcmode="lin" valueType="num">
                                      <p:cBhvr>
                                        <p:cTn id="18" dur="3000" fill="hold"/>
                                        <p:tgtEl>
                                          <p:spTgt spid="3"/>
                                        </p:tgtEl>
                                        <p:attrNameLst>
                                          <p:attrName>ppt_h</p:attrName>
                                        </p:attrNameLst>
                                      </p:cBhvr>
                                      <p:tavLst>
                                        <p:tav tm="0">
                                          <p:val>
                                            <p:fltVal val="0"/>
                                          </p:val>
                                        </p:tav>
                                        <p:tav tm="100000">
                                          <p:val>
                                            <p:strVal val="#ppt_h"/>
                                          </p:val>
                                        </p:tav>
                                      </p:tavLst>
                                    </p:anim>
                                    <p:animEffect transition="in" filter="fade">
                                      <p:cBhvr>
                                        <p:cTn id="1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jpg"/>
          <p:cNvPicPr>
            <a:picLocks noChangeAspect="1"/>
          </p:cNvPicPr>
          <p:nvPr/>
        </p:nvPicPr>
        <p:blipFill>
          <a:blip r:embed="rId2" cstate="print"/>
          <a:stretch>
            <a:fillRect/>
          </a:stretch>
        </p:blipFill>
        <p:spPr>
          <a:xfrm>
            <a:off x="827584" y="332656"/>
            <a:ext cx="7604760" cy="1249680"/>
          </a:xfrm>
          <a:prstGeom prst="rect">
            <a:avLst/>
          </a:prstGeom>
        </p:spPr>
      </p:pic>
      <p:sp>
        <p:nvSpPr>
          <p:cNvPr id="5" name="TextBox 4"/>
          <p:cNvSpPr txBox="1"/>
          <p:nvPr/>
        </p:nvSpPr>
        <p:spPr>
          <a:xfrm>
            <a:off x="1475656" y="1772816"/>
            <a:ext cx="6408712" cy="461665"/>
          </a:xfrm>
          <a:prstGeom prst="rect">
            <a:avLst/>
          </a:prstGeom>
          <a:noFill/>
        </p:spPr>
        <p:txBody>
          <a:bodyPr wrap="square" rtlCol="0">
            <a:spAutoFit/>
          </a:bodyPr>
          <a:lstStyle/>
          <a:p>
            <a:pPr algn="ctr"/>
            <a:r>
              <a:rPr lang="en-CA" sz="2400" b="1" i="1" dirty="0" smtClean="0">
                <a:latin typeface="Lucida Sans" pitchFamily="34" charset="0"/>
                <a:cs typeface="FrankRuehl" pitchFamily="34" charset="-79"/>
              </a:rPr>
              <a:t>Mount Albion School Council</a:t>
            </a:r>
            <a:endParaRPr lang="en-CA" sz="2400" b="1" i="1" dirty="0">
              <a:latin typeface="Lucida Sans" pitchFamily="34" charset="0"/>
              <a:cs typeface="FrankRuehl" pitchFamily="34" charset="-79"/>
            </a:endParaRPr>
          </a:p>
        </p:txBody>
      </p:sp>
      <p:sp>
        <p:nvSpPr>
          <p:cNvPr id="6" name="Rectangle 5"/>
          <p:cNvSpPr/>
          <p:nvPr/>
        </p:nvSpPr>
        <p:spPr>
          <a:xfrm>
            <a:off x="539552" y="2276872"/>
            <a:ext cx="7992888" cy="3693319"/>
          </a:xfrm>
          <a:prstGeom prst="rect">
            <a:avLst/>
          </a:prstGeom>
        </p:spPr>
        <p:txBody>
          <a:bodyPr wrap="square">
            <a:spAutoFit/>
          </a:bodyPr>
          <a:lstStyle/>
          <a:p>
            <a:r>
              <a:rPr lang="en-CA" b="1" dirty="0" smtClean="0"/>
              <a:t>Our Vision</a:t>
            </a:r>
          </a:p>
          <a:p>
            <a:r>
              <a:rPr lang="en-CA" dirty="0" smtClean="0"/>
              <a:t>A future in which all students can achieve their full potential.</a:t>
            </a:r>
          </a:p>
          <a:p>
            <a:endParaRPr lang="en-CA" dirty="0" smtClean="0"/>
          </a:p>
          <a:p>
            <a:r>
              <a:rPr lang="en-CA" b="1" dirty="0" smtClean="0"/>
              <a:t>Our Mission</a:t>
            </a:r>
          </a:p>
          <a:p>
            <a:r>
              <a:rPr lang="en-CA" dirty="0" smtClean="0"/>
              <a:t>As parents, staff, principal and community we work together to serve the interests of all the children within the school community now and in the future. We are dedicated to enriching our children’s learning environment by striving to improve achievement and character building; strengthening community involvement; being a forum for learning about the school’s educational programs and discussing matters of interest or concern to parents; communicating awareness throughout the parental community; and allocating school council fund raised monies using established spending priorities as a guide to enhance the learning environment of our children within the school community.</a:t>
            </a:r>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100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100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jpg"/>
          <p:cNvPicPr>
            <a:picLocks noChangeAspect="1"/>
          </p:cNvPicPr>
          <p:nvPr/>
        </p:nvPicPr>
        <p:blipFill>
          <a:blip r:embed="rId2" cstate="print"/>
          <a:stretch>
            <a:fillRect/>
          </a:stretch>
        </p:blipFill>
        <p:spPr>
          <a:xfrm>
            <a:off x="827584" y="332656"/>
            <a:ext cx="7604760" cy="1249680"/>
          </a:xfrm>
          <a:prstGeom prst="rect">
            <a:avLst/>
          </a:prstGeom>
        </p:spPr>
      </p:pic>
      <p:sp>
        <p:nvSpPr>
          <p:cNvPr id="5" name="TextBox 4"/>
          <p:cNvSpPr txBox="1"/>
          <p:nvPr/>
        </p:nvSpPr>
        <p:spPr>
          <a:xfrm>
            <a:off x="1475656" y="1772816"/>
            <a:ext cx="6408712" cy="461665"/>
          </a:xfrm>
          <a:prstGeom prst="rect">
            <a:avLst/>
          </a:prstGeom>
          <a:noFill/>
        </p:spPr>
        <p:txBody>
          <a:bodyPr wrap="square" rtlCol="0">
            <a:spAutoFit/>
          </a:bodyPr>
          <a:lstStyle/>
          <a:p>
            <a:pPr algn="ctr"/>
            <a:r>
              <a:rPr lang="en-CA" sz="2400" b="1" i="1" dirty="0" smtClean="0">
                <a:latin typeface="Lucida Sans" pitchFamily="34" charset="0"/>
                <a:cs typeface="FrankRuehl" pitchFamily="34" charset="-79"/>
              </a:rPr>
              <a:t>Mount Albion School Council</a:t>
            </a:r>
            <a:endParaRPr lang="en-CA" sz="2400" b="1" i="1" dirty="0">
              <a:latin typeface="Lucida Sans" pitchFamily="34" charset="0"/>
              <a:cs typeface="FrankRuehl" pitchFamily="34" charset="-79"/>
            </a:endParaRPr>
          </a:p>
        </p:txBody>
      </p:sp>
      <p:sp>
        <p:nvSpPr>
          <p:cNvPr id="6" name="Rectangle 5"/>
          <p:cNvSpPr/>
          <p:nvPr/>
        </p:nvSpPr>
        <p:spPr>
          <a:xfrm>
            <a:off x="395536" y="2420888"/>
            <a:ext cx="8424936" cy="3970318"/>
          </a:xfrm>
          <a:prstGeom prst="rect">
            <a:avLst/>
          </a:prstGeom>
        </p:spPr>
        <p:txBody>
          <a:bodyPr wrap="square">
            <a:spAutoFit/>
          </a:bodyPr>
          <a:lstStyle/>
          <a:p>
            <a:r>
              <a:rPr lang="en-CA" b="1" dirty="0" smtClean="0"/>
              <a:t>What is a School Council?</a:t>
            </a:r>
            <a:r>
              <a:rPr lang="en-CA" dirty="0" smtClean="0"/>
              <a:t> </a:t>
            </a:r>
          </a:p>
          <a:p>
            <a:r>
              <a:rPr lang="en-CA" dirty="0" smtClean="0"/>
              <a:t>A School Council is a group of parents, caregivers, school staff, and other representatives from our community. School Councils are mandated by the Ministry of Education. Each School must have a school council. </a:t>
            </a:r>
          </a:p>
          <a:p>
            <a:r>
              <a:rPr lang="en-CA" b="1" dirty="0" smtClean="0"/>
              <a:t>What does a School Council do?</a:t>
            </a:r>
            <a:r>
              <a:rPr lang="en-CA" dirty="0" smtClean="0"/>
              <a:t> </a:t>
            </a:r>
          </a:p>
          <a:p>
            <a:r>
              <a:rPr lang="en-CA" dirty="0" smtClean="0"/>
              <a:t>The School Council is an advisory group whose purpose is to:</a:t>
            </a:r>
            <a:br>
              <a:rPr lang="en-CA" dirty="0" smtClean="0"/>
            </a:br>
            <a:r>
              <a:rPr lang="en-CA" dirty="0" smtClean="0"/>
              <a:t>• improve pupil achievement and enhance the accountability of the education system to parents through the active participation of parents;</a:t>
            </a:r>
            <a:br>
              <a:rPr lang="en-CA" dirty="0" smtClean="0"/>
            </a:br>
            <a:r>
              <a:rPr lang="en-CA" dirty="0" smtClean="0"/>
              <a:t>• discuss issues such as the code of conduct and make recommendations to the Principal and Board of Education </a:t>
            </a:r>
          </a:p>
          <a:p>
            <a:r>
              <a:rPr lang="en-CA" b="1" dirty="0" smtClean="0"/>
              <a:t>How can you participate?</a:t>
            </a:r>
            <a:r>
              <a:rPr lang="en-CA" dirty="0" smtClean="0"/>
              <a:t> </a:t>
            </a:r>
          </a:p>
          <a:p>
            <a:r>
              <a:rPr lang="en-CA" dirty="0" smtClean="0"/>
              <a:t>• By attending meetings</a:t>
            </a:r>
            <a:br>
              <a:rPr lang="en-CA" dirty="0" smtClean="0"/>
            </a:br>
            <a:r>
              <a:rPr lang="en-CA" dirty="0" smtClean="0"/>
              <a:t>• By reading meeting minutes (available via e-mail or through our web-site)</a:t>
            </a:r>
            <a:br>
              <a:rPr lang="en-CA" dirty="0" smtClean="0"/>
            </a:br>
            <a:r>
              <a:rPr lang="en-CA" dirty="0" smtClean="0"/>
              <a:t>• By participating in activities that interest you </a:t>
            </a:r>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8" fill="hold" grpId="0" nodeType="afterEffect">
                                  <p:stCondLst>
                                    <p:cond delay="100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7000"/>
                            </p:stCondLst>
                            <p:childTnLst>
                              <p:par>
                                <p:cTn id="20" presetID="2" presetClass="entr" presetSubtype="8" fill="hold" grpId="0" nodeType="afterEffect">
                                  <p:stCondLst>
                                    <p:cond delay="100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0"/>
                            </p:stCondLst>
                            <p:childTnLst>
                              <p:par>
                                <p:cTn id="25" presetID="2" presetClass="entr" presetSubtype="8" fill="hold" grpId="0" nodeType="afterEffect">
                                  <p:stCondLst>
                                    <p:cond delay="100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2000"/>
                            </p:stCondLst>
                            <p:childTnLst>
                              <p:par>
                                <p:cTn id="30" presetID="2" presetClass="entr" presetSubtype="8" fill="hold" grpId="0" nodeType="afterEffect">
                                  <p:stCondLst>
                                    <p:cond delay="100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420888"/>
            <a:ext cx="8208912" cy="3785652"/>
          </a:xfrm>
          <a:prstGeom prst="rect">
            <a:avLst/>
          </a:prstGeom>
          <a:noFill/>
        </p:spPr>
        <p:txBody>
          <a:bodyPr wrap="square" rtlCol="0">
            <a:spAutoFit/>
          </a:bodyPr>
          <a:lstStyle/>
          <a:p>
            <a:r>
              <a:rPr lang="en-CA" b="1" dirty="0" smtClean="0"/>
              <a:t>What has our School Council done?</a:t>
            </a:r>
          </a:p>
          <a:p>
            <a:endParaRPr lang="en-CA" dirty="0" smtClean="0"/>
          </a:p>
          <a:p>
            <a:r>
              <a:rPr lang="en-CA" dirty="0" smtClean="0"/>
              <a:t>Our School Council has been active. We have been involved in activities such as:</a:t>
            </a:r>
          </a:p>
          <a:p>
            <a:r>
              <a:rPr lang="en-CA" dirty="0" smtClean="0"/>
              <a:t>• The Valentines Dance-a-thon to raise money to purchase 21st century technologies for the classrooms and other equipment for the school</a:t>
            </a:r>
          </a:p>
          <a:p>
            <a:r>
              <a:rPr lang="en-CA" dirty="0" smtClean="0"/>
              <a:t>• Purchased the new school team uniforms</a:t>
            </a:r>
          </a:p>
          <a:p>
            <a:r>
              <a:rPr lang="en-CA" dirty="0" smtClean="0"/>
              <a:t>• Review the Primary, Junior and Middle School Codes of Conduct</a:t>
            </a:r>
          </a:p>
          <a:p>
            <a:r>
              <a:rPr lang="en-CA" dirty="0" smtClean="0"/>
              <a:t>• Assist in funding Grade 8 Graduations</a:t>
            </a:r>
          </a:p>
          <a:p>
            <a:r>
              <a:rPr lang="en-CA" dirty="0" smtClean="0"/>
              <a:t>• Participation in Accommodation Reviews</a:t>
            </a:r>
          </a:p>
          <a:p>
            <a:r>
              <a:rPr lang="en-CA" dirty="0" smtClean="0"/>
              <a:t>• Presented two parent workshops and a movie night for the children</a:t>
            </a:r>
          </a:p>
          <a:p>
            <a:r>
              <a:rPr lang="en-CA" dirty="0" smtClean="0"/>
              <a:t>• Organize Mad Science night for parents and children</a:t>
            </a:r>
          </a:p>
          <a:p>
            <a:endParaRPr lang="en-CA" dirty="0"/>
          </a:p>
          <a:p>
            <a:pPr algn="ctr"/>
            <a:r>
              <a:rPr lang="en-CA" sz="2400" b="1" dirty="0" smtClean="0"/>
              <a:t>Sign up for next year now!</a:t>
            </a:r>
          </a:p>
        </p:txBody>
      </p:sp>
      <p:pic>
        <p:nvPicPr>
          <p:cNvPr id="5" name="Picture 4" descr="header.jpg"/>
          <p:cNvPicPr>
            <a:picLocks noChangeAspect="1"/>
          </p:cNvPicPr>
          <p:nvPr/>
        </p:nvPicPr>
        <p:blipFill>
          <a:blip r:embed="rId2" cstate="print"/>
          <a:stretch>
            <a:fillRect/>
          </a:stretch>
        </p:blipFill>
        <p:spPr>
          <a:xfrm>
            <a:off x="769620" y="332656"/>
            <a:ext cx="7604760" cy="1249680"/>
          </a:xfrm>
          <a:prstGeom prst="rect">
            <a:avLst/>
          </a:prstGeom>
        </p:spPr>
      </p:pic>
      <p:sp>
        <p:nvSpPr>
          <p:cNvPr id="6" name="TextBox 5"/>
          <p:cNvSpPr txBox="1"/>
          <p:nvPr/>
        </p:nvSpPr>
        <p:spPr>
          <a:xfrm>
            <a:off x="1475656" y="1772816"/>
            <a:ext cx="6408712" cy="461665"/>
          </a:xfrm>
          <a:prstGeom prst="rect">
            <a:avLst/>
          </a:prstGeom>
          <a:noFill/>
        </p:spPr>
        <p:txBody>
          <a:bodyPr wrap="square" rtlCol="0">
            <a:spAutoFit/>
          </a:bodyPr>
          <a:lstStyle/>
          <a:p>
            <a:pPr algn="ctr"/>
            <a:r>
              <a:rPr lang="en-CA" sz="2400" b="1" i="1" dirty="0" smtClean="0">
                <a:latin typeface="Lucida Sans" pitchFamily="34" charset="0"/>
                <a:cs typeface="FrankRuehl" pitchFamily="34" charset="-79"/>
              </a:rPr>
              <a:t>Mount Albion School Council</a:t>
            </a:r>
            <a:endParaRPr lang="en-CA" sz="2400" b="1" i="1" dirty="0">
              <a:latin typeface="Lucida Sans" pitchFamily="34" charset="0"/>
              <a:cs typeface="FrankRuehl" pitchFamily="34" charset="-79"/>
            </a:endParaRPr>
          </a:p>
        </p:txBody>
      </p:sp>
    </p:spTree>
  </p:cSld>
  <p:clrMapOvr>
    <a:masterClrMapping/>
  </p:clrMapOvr>
  <mc:AlternateContent xmlns:mc="http://schemas.openxmlformats.org/markup-compatibility/2006">
    <mc:Choice xmlns="" xmlns:p14="http://schemas.microsoft.com/office/powerpoint/2010/main" Requires="p14">
      <p:transition spd="slow" p14:dur="2000" advClick="0" advTm="30000"/>
    </mc:Choice>
    <mc:Fallback>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50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500"/>
                            </p:stCondLst>
                            <p:childTnLst>
                              <p:par>
                                <p:cTn id="15" presetID="2" presetClass="entr" presetSubtype="4" fill="hold" grpId="0" nodeType="afterEffect">
                                  <p:stCondLst>
                                    <p:cond delay="100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500"/>
                            </p:stCondLst>
                            <p:childTnLst>
                              <p:par>
                                <p:cTn id="20" presetID="2" presetClass="entr" presetSubtype="4" fill="hold" grpId="0" nodeType="afterEffect">
                                  <p:stCondLst>
                                    <p:cond delay="50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0"/>
                            </p:stCondLst>
                            <p:childTnLst>
                              <p:par>
                                <p:cTn id="25" presetID="2" presetClass="entr" presetSubtype="4" fill="hold" grpId="0" nodeType="after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2500"/>
                            </p:stCondLst>
                            <p:childTnLst>
                              <p:par>
                                <p:cTn id="30" presetID="2" presetClass="entr" presetSubtype="4" fill="hold" grpId="0" nodeType="afterEffect">
                                  <p:stCondLst>
                                    <p:cond delay="50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0"/>
                            </p:stCondLst>
                            <p:childTnLst>
                              <p:par>
                                <p:cTn id="35" presetID="2" presetClass="entr" presetSubtype="4" fill="hold" grpId="0" nodeType="afterEffect">
                                  <p:stCondLst>
                                    <p:cond delay="50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7500"/>
                            </p:stCondLst>
                            <p:childTnLst>
                              <p:par>
                                <p:cTn id="40" presetID="2" presetClass="entr" presetSubtype="4" fill="hold" grpId="0" nodeType="afterEffect">
                                  <p:stCondLst>
                                    <p:cond delay="50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additive="base">
                                        <p:cTn id="42"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0000"/>
                            </p:stCondLst>
                            <p:childTnLst>
                              <p:par>
                                <p:cTn id="45" presetID="2" presetClass="entr" presetSubtype="4" fill="hold" grpId="0" nodeType="afterEffect">
                                  <p:stCondLst>
                                    <p:cond delay="50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2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2500"/>
                            </p:stCondLst>
                            <p:childTnLst>
                              <p:par>
                                <p:cTn id="50" presetID="2" presetClass="entr" presetSubtype="4" fill="hold" grpId="0" nodeType="afterEffect">
                                  <p:stCondLst>
                                    <p:cond delay="1000"/>
                                  </p:stCondLst>
                                  <p:childTnLst>
                                    <p:set>
                                      <p:cBhvr>
                                        <p:cTn id="51" dur="1" fill="hold">
                                          <p:stCondLst>
                                            <p:cond delay="0"/>
                                          </p:stCondLst>
                                        </p:cTn>
                                        <p:tgtEl>
                                          <p:spTgt spid="4">
                                            <p:txEl>
                                              <p:pRg st="11" end="11"/>
                                            </p:txEl>
                                          </p:spTgt>
                                        </p:tgtEl>
                                        <p:attrNameLst>
                                          <p:attrName>style.visibility</p:attrName>
                                        </p:attrNameLst>
                                      </p:cBhvr>
                                      <p:to>
                                        <p:strVal val="visible"/>
                                      </p:to>
                                    </p:set>
                                    <p:anim calcmode="lin" valueType="num">
                                      <p:cBhvr additive="base">
                                        <p:cTn id="52" dur="2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der.jpg"/>
          <p:cNvPicPr>
            <a:picLocks noChangeAspect="1"/>
          </p:cNvPicPr>
          <p:nvPr/>
        </p:nvPicPr>
        <p:blipFill>
          <a:blip r:embed="rId2" cstate="print"/>
          <a:srcRect l="18141" b="14286"/>
          <a:stretch>
            <a:fillRect/>
          </a:stretch>
        </p:blipFill>
        <p:spPr>
          <a:xfrm>
            <a:off x="387138" y="476672"/>
            <a:ext cx="8369724" cy="144016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2420888"/>
            <a:ext cx="2736850" cy="3895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07904" y="2564904"/>
            <a:ext cx="4680520" cy="830997"/>
          </a:xfrm>
          <a:prstGeom prst="rect">
            <a:avLst/>
          </a:prstGeom>
          <a:noFill/>
        </p:spPr>
        <p:txBody>
          <a:bodyPr wrap="square" rtlCol="0">
            <a:spAutoFit/>
          </a:bodyPr>
          <a:lstStyle/>
          <a:p>
            <a:r>
              <a:rPr lang="en-CA" sz="2400" dirty="0" smtClean="0"/>
              <a:t>The Mount Albion School Council thanks you for your support.</a:t>
            </a:r>
          </a:p>
        </p:txBody>
      </p:sp>
      <p:sp>
        <p:nvSpPr>
          <p:cNvPr id="7" name="Rectangle 6"/>
          <p:cNvSpPr/>
          <p:nvPr/>
        </p:nvSpPr>
        <p:spPr>
          <a:xfrm>
            <a:off x="3491880" y="3907085"/>
            <a:ext cx="53805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 Cougars GO!!!</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704044159"/>
      </p:ext>
    </p:extLst>
  </p:cSld>
  <p:clrMapOvr>
    <a:masterClrMapping/>
  </p:clrMapOvr>
  <mc:AlternateContent xmlns:mc="http://schemas.openxmlformats.org/markup-compatibility/2006">
    <mc:Choice xmlns=""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0" presetClass="entr" presetSubtype="0" fill="hold" grpId="0"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par>
                                <p:cTn id="14" presetID="26" presetClass="entr" presetSubtype="0" fill="hold"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par>
                          <p:cTn id="30" fill="hold">
                            <p:stCondLst>
                              <p:cond delay="4500"/>
                            </p:stCondLst>
                            <p:childTnLst>
                              <p:par>
                                <p:cTn id="31" presetID="45" presetClass="entr" presetSubtype="0" fill="hold" grpId="0" nodeType="afterEffect">
                                  <p:stCondLst>
                                    <p:cond delay="1000"/>
                                  </p:stCondLst>
                                  <p:iterate type="wd">
                                    <p:tmPct val="10000"/>
                                  </p:iterate>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ppt_w</p:attrName>
                                        </p:attrNameLst>
                                      </p:cBhvr>
                                      <p:tavLst>
                                        <p:tav tm="0" fmla="#ppt_w*sin(2.5*pi*$)">
                                          <p:val>
                                            <p:fltVal val="0"/>
                                          </p:val>
                                        </p:tav>
                                        <p:tav tm="100000">
                                          <p:val>
                                            <p:fltVal val="1"/>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33117059"/>
      </p:ext>
    </p:extLst>
  </p:cSld>
  <p:clrMapOvr>
    <a:masterClrMapping/>
  </p:clrMapOvr>
  <mc:AlternateContent xmlns:mc="http://schemas.openxmlformats.org/markup-compatibility/2006">
    <mc:Choice xmlns=""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323</Words>
  <Application>Microsoft Office PowerPoint</Application>
  <PresentationFormat>On-screen Show (4:3)</PresentationFormat>
  <Paragraphs>30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Magneto</vt:lpstr>
      <vt:lpstr>Lucida Sans</vt:lpstr>
      <vt:lpstr>FrankRuehl</vt:lpstr>
      <vt:lpstr>Office Theme</vt:lpstr>
      <vt:lpstr>Slide 1</vt:lpstr>
      <vt:lpstr>Slide 2</vt:lpstr>
      <vt:lpstr>Slide 3</vt:lpstr>
      <vt:lpstr>Slide 4</vt:lpstr>
      <vt:lpstr>Slide 5</vt:lpstr>
      <vt:lpstr>Slide 6</vt:lpstr>
      <vt:lpstr>Slide 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Smuck</dc:creator>
  <cp:lastModifiedBy>David Smuck</cp:lastModifiedBy>
  <cp:revision>64</cp:revision>
  <dcterms:created xsi:type="dcterms:W3CDTF">2012-04-28T00:51:44Z</dcterms:created>
  <dcterms:modified xsi:type="dcterms:W3CDTF">2012-05-28T18:03:26Z</dcterms:modified>
</cp:coreProperties>
</file>