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5.jpg" ContentType="image/jpeg"/>
  <Override PartName="/ppt/media/image1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8" r:id="rId9"/>
    <p:sldId id="261" r:id="rId10"/>
    <p:sldId id="266" r:id="rId11"/>
    <p:sldId id="263" r:id="rId12"/>
    <p:sldId id="264" r:id="rId13"/>
    <p:sldId id="265" r:id="rId14"/>
  </p:sldIdLst>
  <p:sldSz cx="9753600" cy="7315200"/>
  <p:notesSz cx="97536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38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11657" y="3543934"/>
            <a:ext cx="5730285" cy="1719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B6C5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B6C5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B6C5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B6C5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01812" y="1511547"/>
            <a:ext cx="6169025" cy="2025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1" i="0">
                <a:solidFill>
                  <a:srgbClr val="FB6C5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01812" y="1511547"/>
            <a:ext cx="6169025" cy="2025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1" i="0">
                <a:solidFill>
                  <a:srgbClr val="FB6C5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78507" y="3201035"/>
            <a:ext cx="7578090" cy="1129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250" b="1" spc="1150" dirty="0">
                <a:solidFill>
                  <a:srgbClr val="FFFFFF"/>
                </a:solidFill>
                <a:latin typeface="Calibri"/>
                <a:cs typeface="Calibri"/>
              </a:rPr>
              <a:t>SCHOLARSHIPS</a:t>
            </a:r>
            <a:endParaRPr sz="72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0296" y="4650023"/>
            <a:ext cx="7092315" cy="6940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350" spc="275" dirty="0">
                <a:solidFill>
                  <a:srgbClr val="FACA5F"/>
                </a:solidFill>
                <a:latin typeface="Verdana"/>
                <a:cs typeface="Verdana"/>
              </a:rPr>
              <a:t>finance your</a:t>
            </a:r>
            <a:r>
              <a:rPr sz="4350" spc="-480" dirty="0">
                <a:solidFill>
                  <a:srgbClr val="FACA5F"/>
                </a:solidFill>
                <a:latin typeface="Verdana"/>
                <a:cs typeface="Verdana"/>
              </a:rPr>
              <a:t> </a:t>
            </a:r>
            <a:r>
              <a:rPr sz="4350" spc="305" dirty="0">
                <a:solidFill>
                  <a:srgbClr val="FACA5F"/>
                </a:solidFill>
                <a:latin typeface="Verdana"/>
                <a:cs typeface="Verdana"/>
              </a:rPr>
              <a:t>education</a:t>
            </a:r>
            <a:endParaRPr sz="435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93067" y="6160184"/>
            <a:ext cx="2800350" cy="276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80085" algn="l"/>
                <a:tab pos="1216025" algn="l"/>
              </a:tabLst>
            </a:pPr>
            <a:r>
              <a:rPr sz="1650" spc="10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65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65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150" dirty="0">
                <a:solidFill>
                  <a:srgbClr val="FFFFFF"/>
                </a:solidFill>
                <a:latin typeface="Verdana"/>
                <a:cs typeface="Verdana"/>
              </a:rPr>
              <a:t>T	</a:t>
            </a:r>
            <a:r>
              <a:rPr sz="1650" spc="23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65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55" dirty="0">
                <a:solidFill>
                  <a:srgbClr val="FFFFFF"/>
                </a:solidFill>
                <a:latin typeface="Verdana"/>
                <a:cs typeface="Verdana"/>
              </a:rPr>
              <a:t>P	</a:t>
            </a:r>
            <a:r>
              <a:rPr sz="1650" spc="18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65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26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65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65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65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5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1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65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23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65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28405" y="6160184"/>
            <a:ext cx="929005" cy="276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7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65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3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65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23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65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355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2224" y="6160184"/>
            <a:ext cx="1503680" cy="276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86765" algn="l"/>
              </a:tabLst>
            </a:pPr>
            <a:r>
              <a:rPr sz="1650" spc="7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65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23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65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260" dirty="0">
                <a:solidFill>
                  <a:srgbClr val="FFFFFF"/>
                </a:solidFill>
                <a:latin typeface="Verdana"/>
                <a:cs typeface="Verdana"/>
              </a:rPr>
              <a:t>U	</a:t>
            </a:r>
            <a:r>
              <a:rPr sz="1650" spc="3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650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23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650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355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10024" y="1104900"/>
            <a:ext cx="1704975" cy="1704975"/>
          </a:xfrm>
          <a:custGeom>
            <a:avLst/>
            <a:gdLst/>
            <a:ahLst/>
            <a:cxnLst/>
            <a:rect l="l" t="t" r="r" b="b"/>
            <a:pathLst>
              <a:path w="1704975" h="1704975">
                <a:moveTo>
                  <a:pt x="852487" y="1704975"/>
                </a:moveTo>
                <a:lnTo>
                  <a:pt x="810607" y="1703951"/>
                </a:lnTo>
                <a:lnTo>
                  <a:pt x="768927" y="1700880"/>
                </a:lnTo>
                <a:lnTo>
                  <a:pt x="727450" y="1695760"/>
                </a:lnTo>
                <a:lnTo>
                  <a:pt x="686174" y="1688593"/>
                </a:lnTo>
                <a:lnTo>
                  <a:pt x="645299" y="1679419"/>
                </a:lnTo>
                <a:lnTo>
                  <a:pt x="605021" y="1668277"/>
                </a:lnTo>
                <a:lnTo>
                  <a:pt x="565339" y="1655165"/>
                </a:lnTo>
                <a:lnTo>
                  <a:pt x="526254" y="1640083"/>
                </a:lnTo>
                <a:lnTo>
                  <a:pt x="487952" y="1623110"/>
                </a:lnTo>
                <a:lnTo>
                  <a:pt x="450621" y="1604322"/>
                </a:lnTo>
                <a:lnTo>
                  <a:pt x="414260" y="1583720"/>
                </a:lnTo>
                <a:lnTo>
                  <a:pt x="378869" y="1561303"/>
                </a:lnTo>
                <a:lnTo>
                  <a:pt x="344616" y="1537184"/>
                </a:lnTo>
                <a:lnTo>
                  <a:pt x="311668" y="1511476"/>
                </a:lnTo>
                <a:lnTo>
                  <a:pt x="280025" y="1484177"/>
                </a:lnTo>
                <a:lnTo>
                  <a:pt x="249687" y="1455288"/>
                </a:lnTo>
                <a:lnTo>
                  <a:pt x="220797" y="1424949"/>
                </a:lnTo>
                <a:lnTo>
                  <a:pt x="193498" y="1393305"/>
                </a:lnTo>
                <a:lnTo>
                  <a:pt x="167788" y="1360357"/>
                </a:lnTo>
                <a:lnTo>
                  <a:pt x="143670" y="1326105"/>
                </a:lnTo>
                <a:lnTo>
                  <a:pt x="121253" y="1290713"/>
                </a:lnTo>
                <a:lnTo>
                  <a:pt x="100651" y="1254351"/>
                </a:lnTo>
                <a:lnTo>
                  <a:pt x="81864" y="1217020"/>
                </a:lnTo>
                <a:lnTo>
                  <a:pt x="64891" y="1178720"/>
                </a:lnTo>
                <a:lnTo>
                  <a:pt x="49810" y="1139635"/>
                </a:lnTo>
                <a:lnTo>
                  <a:pt x="36698" y="1099953"/>
                </a:lnTo>
                <a:lnTo>
                  <a:pt x="25554" y="1059675"/>
                </a:lnTo>
                <a:lnTo>
                  <a:pt x="16380" y="1018800"/>
                </a:lnTo>
                <a:lnTo>
                  <a:pt x="9213" y="977524"/>
                </a:lnTo>
                <a:lnTo>
                  <a:pt x="4095" y="936047"/>
                </a:lnTo>
                <a:lnTo>
                  <a:pt x="1023" y="894367"/>
                </a:lnTo>
                <a:lnTo>
                  <a:pt x="0" y="852487"/>
                </a:lnTo>
                <a:lnTo>
                  <a:pt x="1023" y="810607"/>
                </a:lnTo>
                <a:lnTo>
                  <a:pt x="4095" y="768927"/>
                </a:lnTo>
                <a:lnTo>
                  <a:pt x="9213" y="727450"/>
                </a:lnTo>
                <a:lnTo>
                  <a:pt x="16380" y="686174"/>
                </a:lnTo>
                <a:lnTo>
                  <a:pt x="25554" y="645299"/>
                </a:lnTo>
                <a:lnTo>
                  <a:pt x="36698" y="605021"/>
                </a:lnTo>
                <a:lnTo>
                  <a:pt x="49810" y="565339"/>
                </a:lnTo>
                <a:lnTo>
                  <a:pt x="64891" y="526254"/>
                </a:lnTo>
                <a:lnTo>
                  <a:pt x="81864" y="487952"/>
                </a:lnTo>
                <a:lnTo>
                  <a:pt x="100651" y="450621"/>
                </a:lnTo>
                <a:lnTo>
                  <a:pt x="121253" y="414260"/>
                </a:lnTo>
                <a:lnTo>
                  <a:pt x="143670" y="378869"/>
                </a:lnTo>
                <a:lnTo>
                  <a:pt x="167788" y="344616"/>
                </a:lnTo>
                <a:lnTo>
                  <a:pt x="193498" y="311668"/>
                </a:lnTo>
                <a:lnTo>
                  <a:pt x="220797" y="280025"/>
                </a:lnTo>
                <a:lnTo>
                  <a:pt x="249687" y="249687"/>
                </a:lnTo>
                <a:lnTo>
                  <a:pt x="280025" y="220797"/>
                </a:lnTo>
                <a:lnTo>
                  <a:pt x="311668" y="193498"/>
                </a:lnTo>
                <a:lnTo>
                  <a:pt x="344616" y="167788"/>
                </a:lnTo>
                <a:lnTo>
                  <a:pt x="378869" y="143670"/>
                </a:lnTo>
                <a:lnTo>
                  <a:pt x="414260" y="121253"/>
                </a:lnTo>
                <a:lnTo>
                  <a:pt x="450621" y="100651"/>
                </a:lnTo>
                <a:lnTo>
                  <a:pt x="487952" y="81864"/>
                </a:lnTo>
                <a:lnTo>
                  <a:pt x="526254" y="64891"/>
                </a:lnTo>
                <a:lnTo>
                  <a:pt x="565339" y="49810"/>
                </a:lnTo>
                <a:lnTo>
                  <a:pt x="605021" y="36698"/>
                </a:lnTo>
                <a:lnTo>
                  <a:pt x="645299" y="25554"/>
                </a:lnTo>
                <a:lnTo>
                  <a:pt x="686174" y="16380"/>
                </a:lnTo>
                <a:lnTo>
                  <a:pt x="727450" y="9213"/>
                </a:lnTo>
                <a:lnTo>
                  <a:pt x="768927" y="4095"/>
                </a:lnTo>
                <a:lnTo>
                  <a:pt x="810607" y="1023"/>
                </a:lnTo>
                <a:lnTo>
                  <a:pt x="852487" y="0"/>
                </a:lnTo>
                <a:lnTo>
                  <a:pt x="894367" y="1023"/>
                </a:lnTo>
                <a:lnTo>
                  <a:pt x="936047" y="4095"/>
                </a:lnTo>
                <a:lnTo>
                  <a:pt x="977524" y="9213"/>
                </a:lnTo>
                <a:lnTo>
                  <a:pt x="1018800" y="16380"/>
                </a:lnTo>
                <a:lnTo>
                  <a:pt x="1059675" y="25554"/>
                </a:lnTo>
                <a:lnTo>
                  <a:pt x="1099953" y="36698"/>
                </a:lnTo>
                <a:lnTo>
                  <a:pt x="1139635" y="49810"/>
                </a:lnTo>
                <a:lnTo>
                  <a:pt x="1178720" y="64891"/>
                </a:lnTo>
                <a:lnTo>
                  <a:pt x="1217020" y="81864"/>
                </a:lnTo>
                <a:lnTo>
                  <a:pt x="1254351" y="100651"/>
                </a:lnTo>
                <a:lnTo>
                  <a:pt x="1290713" y="121253"/>
                </a:lnTo>
                <a:lnTo>
                  <a:pt x="1326105" y="143670"/>
                </a:lnTo>
                <a:lnTo>
                  <a:pt x="1360357" y="167788"/>
                </a:lnTo>
                <a:lnTo>
                  <a:pt x="1393305" y="193498"/>
                </a:lnTo>
                <a:lnTo>
                  <a:pt x="1424949" y="220797"/>
                </a:lnTo>
                <a:lnTo>
                  <a:pt x="1455288" y="249687"/>
                </a:lnTo>
                <a:lnTo>
                  <a:pt x="1484177" y="280025"/>
                </a:lnTo>
                <a:lnTo>
                  <a:pt x="1511476" y="311668"/>
                </a:lnTo>
                <a:lnTo>
                  <a:pt x="1537184" y="344616"/>
                </a:lnTo>
                <a:lnTo>
                  <a:pt x="1561303" y="378869"/>
                </a:lnTo>
                <a:lnTo>
                  <a:pt x="1583720" y="414260"/>
                </a:lnTo>
                <a:lnTo>
                  <a:pt x="1604322" y="450621"/>
                </a:lnTo>
                <a:lnTo>
                  <a:pt x="1623110" y="487952"/>
                </a:lnTo>
                <a:lnTo>
                  <a:pt x="1640083" y="526254"/>
                </a:lnTo>
                <a:lnTo>
                  <a:pt x="1655165" y="565339"/>
                </a:lnTo>
                <a:lnTo>
                  <a:pt x="1668277" y="605021"/>
                </a:lnTo>
                <a:lnTo>
                  <a:pt x="1679419" y="645299"/>
                </a:lnTo>
                <a:lnTo>
                  <a:pt x="1688593" y="686174"/>
                </a:lnTo>
                <a:lnTo>
                  <a:pt x="1695760" y="727450"/>
                </a:lnTo>
                <a:lnTo>
                  <a:pt x="1700880" y="768927"/>
                </a:lnTo>
                <a:lnTo>
                  <a:pt x="1703951" y="810607"/>
                </a:lnTo>
                <a:lnTo>
                  <a:pt x="1704975" y="852487"/>
                </a:lnTo>
                <a:lnTo>
                  <a:pt x="1703951" y="894367"/>
                </a:lnTo>
                <a:lnTo>
                  <a:pt x="1700880" y="936047"/>
                </a:lnTo>
                <a:lnTo>
                  <a:pt x="1695760" y="977524"/>
                </a:lnTo>
                <a:lnTo>
                  <a:pt x="1688593" y="1018800"/>
                </a:lnTo>
                <a:lnTo>
                  <a:pt x="1679419" y="1059675"/>
                </a:lnTo>
                <a:lnTo>
                  <a:pt x="1668277" y="1099953"/>
                </a:lnTo>
                <a:lnTo>
                  <a:pt x="1655165" y="1139635"/>
                </a:lnTo>
                <a:lnTo>
                  <a:pt x="1640083" y="1178720"/>
                </a:lnTo>
                <a:lnTo>
                  <a:pt x="1623110" y="1217020"/>
                </a:lnTo>
                <a:lnTo>
                  <a:pt x="1604322" y="1254351"/>
                </a:lnTo>
                <a:lnTo>
                  <a:pt x="1583720" y="1290713"/>
                </a:lnTo>
                <a:lnTo>
                  <a:pt x="1561303" y="1326105"/>
                </a:lnTo>
                <a:lnTo>
                  <a:pt x="1537184" y="1360357"/>
                </a:lnTo>
                <a:lnTo>
                  <a:pt x="1511476" y="1393305"/>
                </a:lnTo>
                <a:lnTo>
                  <a:pt x="1484177" y="1424949"/>
                </a:lnTo>
                <a:lnTo>
                  <a:pt x="1455288" y="1455288"/>
                </a:lnTo>
                <a:lnTo>
                  <a:pt x="1424949" y="1484177"/>
                </a:lnTo>
                <a:lnTo>
                  <a:pt x="1393305" y="1511476"/>
                </a:lnTo>
                <a:lnTo>
                  <a:pt x="1360357" y="1537184"/>
                </a:lnTo>
                <a:lnTo>
                  <a:pt x="1326105" y="1561303"/>
                </a:lnTo>
                <a:lnTo>
                  <a:pt x="1290713" y="1583720"/>
                </a:lnTo>
                <a:lnTo>
                  <a:pt x="1254351" y="1604322"/>
                </a:lnTo>
                <a:lnTo>
                  <a:pt x="1217020" y="1623110"/>
                </a:lnTo>
                <a:lnTo>
                  <a:pt x="1178720" y="1640083"/>
                </a:lnTo>
                <a:lnTo>
                  <a:pt x="1139635" y="1655165"/>
                </a:lnTo>
                <a:lnTo>
                  <a:pt x="1099953" y="1668277"/>
                </a:lnTo>
                <a:lnTo>
                  <a:pt x="1059675" y="1679419"/>
                </a:lnTo>
                <a:lnTo>
                  <a:pt x="1018800" y="1688593"/>
                </a:lnTo>
                <a:lnTo>
                  <a:pt x="977524" y="1695760"/>
                </a:lnTo>
                <a:lnTo>
                  <a:pt x="936047" y="1700880"/>
                </a:lnTo>
                <a:lnTo>
                  <a:pt x="894367" y="1703951"/>
                </a:lnTo>
                <a:lnTo>
                  <a:pt x="852487" y="1704975"/>
                </a:lnTo>
                <a:close/>
              </a:path>
            </a:pathLst>
          </a:custGeom>
          <a:solidFill>
            <a:srgbClr val="FACA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24250" y="1912141"/>
            <a:ext cx="224016" cy="90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69693" y="1642887"/>
            <a:ext cx="205612" cy="1576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69509" y="2115224"/>
            <a:ext cx="206408" cy="1586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47790" y="1642329"/>
            <a:ext cx="630555" cy="630555"/>
          </a:xfrm>
          <a:custGeom>
            <a:avLst/>
            <a:gdLst/>
            <a:ahLst/>
            <a:cxnLst/>
            <a:rect l="l" t="t" r="r" b="b"/>
            <a:pathLst>
              <a:path w="630554" h="630555">
                <a:moveTo>
                  <a:pt x="305186" y="630028"/>
                </a:moveTo>
                <a:lnTo>
                  <a:pt x="257360" y="624871"/>
                </a:lnTo>
                <a:lnTo>
                  <a:pt x="212375" y="613175"/>
                </a:lnTo>
                <a:lnTo>
                  <a:pt x="170624" y="595497"/>
                </a:lnTo>
                <a:lnTo>
                  <a:pt x="132497" y="572394"/>
                </a:lnTo>
                <a:lnTo>
                  <a:pt x="98387" y="544424"/>
                </a:lnTo>
                <a:lnTo>
                  <a:pt x="68685" y="512143"/>
                </a:lnTo>
                <a:lnTo>
                  <a:pt x="43782" y="476110"/>
                </a:lnTo>
                <a:lnTo>
                  <a:pt x="24071" y="436880"/>
                </a:lnTo>
                <a:lnTo>
                  <a:pt x="9942" y="395012"/>
                </a:lnTo>
                <a:lnTo>
                  <a:pt x="1788" y="351063"/>
                </a:lnTo>
                <a:lnTo>
                  <a:pt x="0" y="305590"/>
                </a:lnTo>
                <a:lnTo>
                  <a:pt x="5087" y="257790"/>
                </a:lnTo>
                <a:lnTo>
                  <a:pt x="16718" y="212843"/>
                </a:lnTo>
                <a:lnTo>
                  <a:pt x="34337" y="171131"/>
                </a:lnTo>
                <a:lnTo>
                  <a:pt x="57387" y="133040"/>
                </a:lnTo>
                <a:lnTo>
                  <a:pt x="85313" y="98952"/>
                </a:lnTo>
                <a:lnTo>
                  <a:pt x="117560" y="69252"/>
                </a:lnTo>
                <a:lnTo>
                  <a:pt x="153572" y="44324"/>
                </a:lnTo>
                <a:lnTo>
                  <a:pt x="192793" y="24551"/>
                </a:lnTo>
                <a:lnTo>
                  <a:pt x="234668" y="10316"/>
                </a:lnTo>
                <a:lnTo>
                  <a:pt x="278642" y="2005"/>
                </a:lnTo>
                <a:lnTo>
                  <a:pt x="324158" y="0"/>
                </a:lnTo>
                <a:lnTo>
                  <a:pt x="371965" y="5226"/>
                </a:lnTo>
                <a:lnTo>
                  <a:pt x="416958" y="16929"/>
                </a:lnTo>
                <a:lnTo>
                  <a:pt x="458741" y="34565"/>
                </a:lnTo>
                <a:lnTo>
                  <a:pt x="496920" y="57590"/>
                </a:lnTo>
                <a:lnTo>
                  <a:pt x="531099" y="85462"/>
                </a:lnTo>
                <a:lnTo>
                  <a:pt x="535252" y="89948"/>
                </a:lnTo>
                <a:lnTo>
                  <a:pt x="314679" y="89948"/>
                </a:lnTo>
                <a:lnTo>
                  <a:pt x="269350" y="94598"/>
                </a:lnTo>
                <a:lnTo>
                  <a:pt x="227192" y="107676"/>
                </a:lnTo>
                <a:lnTo>
                  <a:pt x="189078" y="128313"/>
                </a:lnTo>
                <a:lnTo>
                  <a:pt x="155886" y="155638"/>
                </a:lnTo>
                <a:lnTo>
                  <a:pt x="128490" y="188782"/>
                </a:lnTo>
                <a:lnTo>
                  <a:pt x="107767" y="226875"/>
                </a:lnTo>
                <a:lnTo>
                  <a:pt x="94591" y="269047"/>
                </a:lnTo>
                <a:lnTo>
                  <a:pt x="89839" y="314429"/>
                </a:lnTo>
                <a:lnTo>
                  <a:pt x="94161" y="359754"/>
                </a:lnTo>
                <a:lnTo>
                  <a:pt x="107103" y="402021"/>
                </a:lnTo>
                <a:lnTo>
                  <a:pt x="127753" y="440316"/>
                </a:lnTo>
                <a:lnTo>
                  <a:pt x="155198" y="473723"/>
                </a:lnTo>
                <a:lnTo>
                  <a:pt x="188526" y="501331"/>
                </a:lnTo>
                <a:lnTo>
                  <a:pt x="226824" y="522223"/>
                </a:lnTo>
                <a:lnTo>
                  <a:pt x="269179" y="535488"/>
                </a:lnTo>
                <a:lnTo>
                  <a:pt x="314679" y="540210"/>
                </a:lnTo>
                <a:lnTo>
                  <a:pt x="535097" y="540210"/>
                </a:lnTo>
                <a:lnTo>
                  <a:pt x="512318" y="561199"/>
                </a:lnTo>
                <a:lnTo>
                  <a:pt x="476210" y="586172"/>
                </a:lnTo>
                <a:lnTo>
                  <a:pt x="436884" y="605935"/>
                </a:lnTo>
                <a:lnTo>
                  <a:pt x="394898" y="620095"/>
                </a:lnTo>
                <a:lnTo>
                  <a:pt x="350812" y="628257"/>
                </a:lnTo>
                <a:lnTo>
                  <a:pt x="305186" y="630028"/>
                </a:lnTo>
                <a:close/>
              </a:path>
              <a:path w="630554" h="630555">
                <a:moveTo>
                  <a:pt x="535097" y="540210"/>
                </a:moveTo>
                <a:lnTo>
                  <a:pt x="314679" y="540210"/>
                </a:lnTo>
                <a:lnTo>
                  <a:pt x="360058" y="535755"/>
                </a:lnTo>
                <a:lnTo>
                  <a:pt x="402353" y="522707"/>
                </a:lnTo>
                <a:lnTo>
                  <a:pt x="440650" y="501978"/>
                </a:lnTo>
                <a:lnTo>
                  <a:pt x="474034" y="474482"/>
                </a:lnTo>
                <a:lnTo>
                  <a:pt x="501591" y="441131"/>
                </a:lnTo>
                <a:lnTo>
                  <a:pt x="522406" y="402838"/>
                </a:lnTo>
                <a:lnTo>
                  <a:pt x="535566" y="360517"/>
                </a:lnTo>
                <a:lnTo>
                  <a:pt x="540156" y="315079"/>
                </a:lnTo>
                <a:lnTo>
                  <a:pt x="535608" y="269643"/>
                </a:lnTo>
                <a:lnTo>
                  <a:pt x="522477" y="227332"/>
                </a:lnTo>
                <a:lnTo>
                  <a:pt x="501679" y="189055"/>
                </a:lnTo>
                <a:lnTo>
                  <a:pt x="474127" y="155719"/>
                </a:lnTo>
                <a:lnTo>
                  <a:pt x="440736" y="128233"/>
                </a:lnTo>
                <a:lnTo>
                  <a:pt x="402421" y="107504"/>
                </a:lnTo>
                <a:lnTo>
                  <a:pt x="360097" y="94439"/>
                </a:lnTo>
                <a:lnTo>
                  <a:pt x="314679" y="89948"/>
                </a:lnTo>
                <a:lnTo>
                  <a:pt x="535252" y="89948"/>
                </a:lnTo>
                <a:lnTo>
                  <a:pt x="585873" y="153571"/>
                </a:lnTo>
                <a:lnTo>
                  <a:pt x="605676" y="192723"/>
                </a:lnTo>
                <a:lnTo>
                  <a:pt x="619897" y="234549"/>
                </a:lnTo>
                <a:lnTo>
                  <a:pt x="628140" y="278504"/>
                </a:lnTo>
                <a:lnTo>
                  <a:pt x="630008" y="324048"/>
                </a:lnTo>
                <a:lnTo>
                  <a:pt x="624972" y="371997"/>
                </a:lnTo>
                <a:lnTo>
                  <a:pt x="613358" y="417102"/>
                </a:lnTo>
                <a:lnTo>
                  <a:pt x="595726" y="458969"/>
                </a:lnTo>
                <a:lnTo>
                  <a:pt x="572635" y="497204"/>
                </a:lnTo>
                <a:lnTo>
                  <a:pt x="544646" y="531412"/>
                </a:lnTo>
                <a:lnTo>
                  <a:pt x="535097" y="540210"/>
                </a:lnTo>
                <a:close/>
              </a:path>
            </a:pathLst>
          </a:custGeom>
          <a:solidFill>
            <a:srgbClr val="1CA0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20308" y="2264630"/>
            <a:ext cx="159310" cy="2052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19678" y="1444624"/>
            <a:ext cx="158423" cy="2060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17631" y="1371574"/>
            <a:ext cx="90409" cy="2243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17523" y="2318930"/>
            <a:ext cx="90448" cy="2243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47708" y="1444754"/>
            <a:ext cx="156845" cy="206375"/>
          </a:xfrm>
          <a:custGeom>
            <a:avLst/>
            <a:gdLst/>
            <a:ahLst/>
            <a:cxnLst/>
            <a:rect l="l" t="t" r="r" b="b"/>
            <a:pathLst>
              <a:path w="156845" h="206375">
                <a:moveTo>
                  <a:pt x="115777" y="205860"/>
                </a:moveTo>
                <a:lnTo>
                  <a:pt x="75110" y="186525"/>
                </a:lnTo>
                <a:lnTo>
                  <a:pt x="55074" y="152555"/>
                </a:lnTo>
                <a:lnTo>
                  <a:pt x="7623" y="70190"/>
                </a:lnTo>
                <a:lnTo>
                  <a:pt x="0" y="46485"/>
                </a:lnTo>
                <a:lnTo>
                  <a:pt x="1095" y="34492"/>
                </a:lnTo>
                <a:lnTo>
                  <a:pt x="33196" y="1448"/>
                </a:lnTo>
                <a:lnTo>
                  <a:pt x="45462" y="0"/>
                </a:lnTo>
                <a:lnTo>
                  <a:pt x="58171" y="1831"/>
                </a:lnTo>
                <a:lnTo>
                  <a:pt x="101483" y="52657"/>
                </a:lnTo>
                <a:lnTo>
                  <a:pt x="133666" y="108562"/>
                </a:lnTo>
                <a:lnTo>
                  <a:pt x="155726" y="152279"/>
                </a:lnTo>
                <a:lnTo>
                  <a:pt x="156445" y="167580"/>
                </a:lnTo>
                <a:lnTo>
                  <a:pt x="151996" y="181761"/>
                </a:lnTo>
                <a:lnTo>
                  <a:pt x="142597" y="194064"/>
                </a:lnTo>
                <a:lnTo>
                  <a:pt x="130077" y="202363"/>
                </a:lnTo>
                <a:lnTo>
                  <a:pt x="115777" y="205860"/>
                </a:lnTo>
                <a:close/>
              </a:path>
            </a:pathLst>
          </a:custGeom>
          <a:solidFill>
            <a:srgbClr val="1CA0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47651" y="2264067"/>
            <a:ext cx="158750" cy="205740"/>
          </a:xfrm>
          <a:custGeom>
            <a:avLst/>
            <a:gdLst/>
            <a:ahLst/>
            <a:cxnLst/>
            <a:rect l="l" t="t" r="r" b="b"/>
            <a:pathLst>
              <a:path w="158750" h="205739">
                <a:moveTo>
                  <a:pt x="52547" y="205479"/>
                </a:moveTo>
                <a:lnTo>
                  <a:pt x="15128" y="195190"/>
                </a:lnTo>
                <a:lnTo>
                  <a:pt x="0" y="164199"/>
                </a:lnTo>
                <a:lnTo>
                  <a:pt x="516" y="154679"/>
                </a:lnTo>
                <a:lnTo>
                  <a:pt x="23344" y="108448"/>
                </a:lnTo>
                <a:lnTo>
                  <a:pt x="55918" y="52064"/>
                </a:lnTo>
                <a:lnTo>
                  <a:pt x="82808" y="11332"/>
                </a:lnTo>
                <a:lnTo>
                  <a:pt x="109965" y="0"/>
                </a:lnTo>
                <a:lnTo>
                  <a:pt x="124957" y="1791"/>
                </a:lnTo>
                <a:lnTo>
                  <a:pt x="137795" y="8081"/>
                </a:lnTo>
                <a:lnTo>
                  <a:pt x="148031" y="17990"/>
                </a:lnTo>
                <a:lnTo>
                  <a:pt x="155118" y="30653"/>
                </a:lnTo>
                <a:lnTo>
                  <a:pt x="158505" y="45205"/>
                </a:lnTo>
                <a:lnTo>
                  <a:pt x="156327" y="51556"/>
                </a:lnTo>
                <a:lnTo>
                  <a:pt x="154247" y="57992"/>
                </a:lnTo>
                <a:lnTo>
                  <a:pt x="133297" y="98127"/>
                </a:lnTo>
                <a:lnTo>
                  <a:pt x="101378" y="153552"/>
                </a:lnTo>
                <a:lnTo>
                  <a:pt x="76396" y="193025"/>
                </a:lnTo>
                <a:lnTo>
                  <a:pt x="65483" y="201250"/>
                </a:lnTo>
                <a:lnTo>
                  <a:pt x="52547" y="205479"/>
                </a:lnTo>
                <a:close/>
              </a:path>
            </a:pathLst>
          </a:custGeom>
          <a:solidFill>
            <a:srgbClr val="1CA0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50593" y="1642333"/>
            <a:ext cx="205740" cy="158750"/>
          </a:xfrm>
          <a:custGeom>
            <a:avLst/>
            <a:gdLst/>
            <a:ahLst/>
            <a:cxnLst/>
            <a:rect l="l" t="t" r="r" b="b"/>
            <a:pathLst>
              <a:path w="205739" h="158750">
                <a:moveTo>
                  <a:pt x="160137" y="158575"/>
                </a:moveTo>
                <a:lnTo>
                  <a:pt x="153511" y="156260"/>
                </a:lnTo>
                <a:lnTo>
                  <a:pt x="146825" y="153993"/>
                </a:lnTo>
                <a:lnTo>
                  <a:pt x="140260" y="151483"/>
                </a:lnTo>
                <a:lnTo>
                  <a:pt x="25033" y="85914"/>
                </a:lnTo>
                <a:lnTo>
                  <a:pt x="0" y="52756"/>
                </a:lnTo>
                <a:lnTo>
                  <a:pt x="67" y="37561"/>
                </a:lnTo>
                <a:lnTo>
                  <a:pt x="31404" y="1945"/>
                </a:lnTo>
                <a:lnTo>
                  <a:pt x="41222" y="0"/>
                </a:lnTo>
                <a:lnTo>
                  <a:pt x="50747" y="515"/>
                </a:lnTo>
                <a:lnTo>
                  <a:pt x="153406" y="56024"/>
                </a:lnTo>
                <a:lnTo>
                  <a:pt x="194151" y="82925"/>
                </a:lnTo>
                <a:lnTo>
                  <a:pt x="205435" y="110107"/>
                </a:lnTo>
                <a:lnTo>
                  <a:pt x="203568" y="125039"/>
                </a:lnTo>
                <a:lnTo>
                  <a:pt x="197275" y="137847"/>
                </a:lnTo>
                <a:lnTo>
                  <a:pt x="187362" y="148046"/>
                </a:lnTo>
                <a:lnTo>
                  <a:pt x="174694" y="155126"/>
                </a:lnTo>
                <a:lnTo>
                  <a:pt x="160137" y="158575"/>
                </a:lnTo>
                <a:close/>
              </a:path>
            </a:pathLst>
          </a:custGeom>
          <a:solidFill>
            <a:srgbClr val="1CA0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50387" y="2114155"/>
            <a:ext cx="205740" cy="158115"/>
          </a:xfrm>
          <a:custGeom>
            <a:avLst/>
            <a:gdLst/>
            <a:ahLst/>
            <a:cxnLst/>
            <a:rect l="l" t="t" r="r" b="b"/>
            <a:pathLst>
              <a:path w="205739" h="158114">
                <a:moveTo>
                  <a:pt x="46299" y="157540"/>
                </a:moveTo>
                <a:lnTo>
                  <a:pt x="24803" y="153827"/>
                </a:lnTo>
                <a:lnTo>
                  <a:pt x="8330" y="140655"/>
                </a:lnTo>
                <a:lnTo>
                  <a:pt x="0" y="119441"/>
                </a:lnTo>
                <a:lnTo>
                  <a:pt x="184" y="105033"/>
                </a:lnTo>
                <a:lnTo>
                  <a:pt x="23535" y="73570"/>
                </a:lnTo>
                <a:lnTo>
                  <a:pt x="80278" y="40517"/>
                </a:lnTo>
                <a:lnTo>
                  <a:pt x="144336" y="4146"/>
                </a:lnTo>
                <a:lnTo>
                  <a:pt x="152918" y="2729"/>
                </a:lnTo>
                <a:lnTo>
                  <a:pt x="160720" y="0"/>
                </a:lnTo>
                <a:lnTo>
                  <a:pt x="195666" y="18017"/>
                </a:lnTo>
                <a:lnTo>
                  <a:pt x="205449" y="42105"/>
                </a:lnTo>
                <a:lnTo>
                  <a:pt x="204427" y="55444"/>
                </a:lnTo>
                <a:lnTo>
                  <a:pt x="179575" y="87218"/>
                </a:lnTo>
                <a:lnTo>
                  <a:pt x="97252" y="134774"/>
                </a:lnTo>
                <a:lnTo>
                  <a:pt x="69697" y="150377"/>
                </a:lnTo>
                <a:lnTo>
                  <a:pt x="46299" y="157540"/>
                </a:lnTo>
                <a:close/>
              </a:path>
            </a:pathLst>
          </a:custGeom>
          <a:solidFill>
            <a:srgbClr val="1CA0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76788" y="1912060"/>
            <a:ext cx="224343" cy="905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25" dirty="0"/>
              <a:t>OSAP:</a:t>
            </a:r>
            <a:r>
              <a:rPr spc="254" dirty="0"/>
              <a:t> </a:t>
            </a:r>
            <a:r>
              <a:rPr spc="985" dirty="0"/>
              <a:t>2018</a:t>
            </a:r>
          </a:p>
          <a:p>
            <a:pPr marL="1500505">
              <a:lnSpc>
                <a:spcPct val="100000"/>
              </a:lnSpc>
              <a:spcBef>
                <a:spcPts val="75"/>
              </a:spcBef>
            </a:pPr>
            <a:r>
              <a:rPr sz="3800" b="0" spc="330" dirty="0">
                <a:solidFill>
                  <a:srgbClr val="FACA5F"/>
                </a:solidFill>
                <a:latin typeface="Verdana"/>
                <a:cs typeface="Verdana"/>
              </a:rPr>
              <a:t>new</a:t>
            </a:r>
            <a:r>
              <a:rPr sz="3800" b="0" spc="-85" dirty="0">
                <a:solidFill>
                  <a:srgbClr val="FACA5F"/>
                </a:solidFill>
                <a:latin typeface="Verdana"/>
                <a:cs typeface="Verdana"/>
              </a:rPr>
              <a:t> </a:t>
            </a:r>
            <a:r>
              <a:rPr sz="3800" b="0" spc="155" dirty="0">
                <a:solidFill>
                  <a:srgbClr val="FACA5F"/>
                </a:solidFill>
                <a:latin typeface="Verdana"/>
                <a:cs typeface="Verdana"/>
              </a:rPr>
              <a:t>rules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91074" y="1866900"/>
            <a:ext cx="1400175" cy="1295400"/>
          </a:xfrm>
          <a:custGeom>
            <a:avLst/>
            <a:gdLst/>
            <a:ahLst/>
            <a:cxnLst/>
            <a:rect l="l" t="t" r="r" b="b"/>
            <a:pathLst>
              <a:path w="1400175" h="1295400">
                <a:moveTo>
                  <a:pt x="1274536" y="1295399"/>
                </a:moveTo>
                <a:lnTo>
                  <a:pt x="105207" y="1295399"/>
                </a:lnTo>
                <a:lnTo>
                  <a:pt x="87886" y="1291898"/>
                </a:lnTo>
                <a:lnTo>
                  <a:pt x="73742" y="1282349"/>
                </a:lnTo>
                <a:lnTo>
                  <a:pt x="64205" y="1268187"/>
                </a:lnTo>
                <a:lnTo>
                  <a:pt x="60708" y="1250844"/>
                </a:lnTo>
                <a:lnTo>
                  <a:pt x="60708" y="433812"/>
                </a:lnTo>
                <a:lnTo>
                  <a:pt x="56952" y="430239"/>
                </a:lnTo>
                <a:lnTo>
                  <a:pt x="23424" y="383615"/>
                </a:lnTo>
                <a:lnTo>
                  <a:pt x="6975" y="339265"/>
                </a:lnTo>
                <a:lnTo>
                  <a:pt x="76" y="285303"/>
                </a:lnTo>
                <a:lnTo>
                  <a:pt x="0" y="44555"/>
                </a:lnTo>
                <a:lnTo>
                  <a:pt x="3497" y="27212"/>
                </a:lnTo>
                <a:lnTo>
                  <a:pt x="13033" y="13050"/>
                </a:lnTo>
                <a:lnTo>
                  <a:pt x="27178" y="3501"/>
                </a:lnTo>
                <a:lnTo>
                  <a:pt x="44499" y="0"/>
                </a:lnTo>
                <a:lnTo>
                  <a:pt x="371113" y="0"/>
                </a:lnTo>
                <a:lnTo>
                  <a:pt x="371775" y="71"/>
                </a:lnTo>
                <a:lnTo>
                  <a:pt x="372448" y="100"/>
                </a:lnTo>
                <a:lnTo>
                  <a:pt x="1355701" y="100"/>
                </a:lnTo>
                <a:lnTo>
                  <a:pt x="1396203" y="27212"/>
                </a:lnTo>
                <a:lnTo>
                  <a:pt x="1399700" y="44555"/>
                </a:lnTo>
                <a:lnTo>
                  <a:pt x="1399700" y="89110"/>
                </a:lnTo>
                <a:lnTo>
                  <a:pt x="88998" y="89110"/>
                </a:lnTo>
                <a:lnTo>
                  <a:pt x="88990" y="285303"/>
                </a:lnTo>
                <a:lnTo>
                  <a:pt x="101997" y="341532"/>
                </a:lnTo>
                <a:lnTo>
                  <a:pt x="134906" y="379019"/>
                </a:lnTo>
                <a:lnTo>
                  <a:pt x="175883" y="393117"/>
                </a:lnTo>
                <a:lnTo>
                  <a:pt x="201242" y="394889"/>
                </a:lnTo>
                <a:lnTo>
                  <a:pt x="1371286" y="394889"/>
                </a:lnTo>
                <a:lnTo>
                  <a:pt x="1357568" y="415497"/>
                </a:lnTo>
                <a:lnTo>
                  <a:pt x="373839" y="415497"/>
                </a:lnTo>
                <a:lnTo>
                  <a:pt x="372365" y="417267"/>
                </a:lnTo>
                <a:lnTo>
                  <a:pt x="370849" y="419032"/>
                </a:lnTo>
                <a:lnTo>
                  <a:pt x="369274" y="420778"/>
                </a:lnTo>
                <a:lnTo>
                  <a:pt x="337412" y="448356"/>
                </a:lnTo>
                <a:lnTo>
                  <a:pt x="298682" y="468123"/>
                </a:lnTo>
                <a:lnTo>
                  <a:pt x="257272" y="478968"/>
                </a:lnTo>
                <a:lnTo>
                  <a:pt x="149706" y="478968"/>
                </a:lnTo>
                <a:lnTo>
                  <a:pt x="149706" y="1206288"/>
                </a:lnTo>
                <a:lnTo>
                  <a:pt x="1319035" y="1206288"/>
                </a:lnTo>
                <a:lnTo>
                  <a:pt x="1319035" y="1250844"/>
                </a:lnTo>
                <a:lnTo>
                  <a:pt x="1315538" y="1268187"/>
                </a:lnTo>
                <a:lnTo>
                  <a:pt x="1306002" y="1282349"/>
                </a:lnTo>
                <a:lnTo>
                  <a:pt x="1291857" y="1291898"/>
                </a:lnTo>
                <a:lnTo>
                  <a:pt x="1274536" y="1295399"/>
                </a:lnTo>
                <a:close/>
              </a:path>
              <a:path w="1400175" h="1295400">
                <a:moveTo>
                  <a:pt x="1355701" y="100"/>
                </a:moveTo>
                <a:lnTo>
                  <a:pt x="372448" y="100"/>
                </a:lnTo>
                <a:lnTo>
                  <a:pt x="373124" y="71"/>
                </a:lnTo>
                <a:lnTo>
                  <a:pt x="373786" y="0"/>
                </a:lnTo>
                <a:lnTo>
                  <a:pt x="700839" y="0"/>
                </a:lnTo>
                <a:lnTo>
                  <a:pt x="701267" y="53"/>
                </a:lnTo>
                <a:lnTo>
                  <a:pt x="1355466" y="53"/>
                </a:lnTo>
                <a:lnTo>
                  <a:pt x="1355701" y="100"/>
                </a:lnTo>
                <a:close/>
              </a:path>
              <a:path w="1400175" h="1295400">
                <a:moveTo>
                  <a:pt x="1355466" y="53"/>
                </a:moveTo>
                <a:lnTo>
                  <a:pt x="702139" y="53"/>
                </a:lnTo>
                <a:lnTo>
                  <a:pt x="702566" y="0"/>
                </a:lnTo>
                <a:lnTo>
                  <a:pt x="1355201" y="0"/>
                </a:lnTo>
                <a:lnTo>
                  <a:pt x="1355466" y="53"/>
                </a:lnTo>
                <a:close/>
              </a:path>
              <a:path w="1400175" h="1295400">
                <a:moveTo>
                  <a:pt x="531215" y="394889"/>
                </a:moveTo>
                <a:lnTo>
                  <a:pt x="201242" y="394889"/>
                </a:lnTo>
                <a:lnTo>
                  <a:pt x="234335" y="392759"/>
                </a:lnTo>
                <a:lnTo>
                  <a:pt x="262422" y="386390"/>
                </a:lnTo>
                <a:lnTo>
                  <a:pt x="303222" y="361053"/>
                </a:lnTo>
                <a:lnTo>
                  <a:pt x="324383" y="315771"/>
                </a:lnTo>
                <a:lnTo>
                  <a:pt x="326222" y="298638"/>
                </a:lnTo>
                <a:lnTo>
                  <a:pt x="326160" y="291645"/>
                </a:lnTo>
                <a:lnTo>
                  <a:pt x="326006" y="290145"/>
                </a:lnTo>
                <a:lnTo>
                  <a:pt x="325929" y="89110"/>
                </a:lnTo>
                <a:lnTo>
                  <a:pt x="418964" y="89110"/>
                </a:lnTo>
                <a:lnTo>
                  <a:pt x="418959" y="285303"/>
                </a:lnTo>
                <a:lnTo>
                  <a:pt x="419483" y="294905"/>
                </a:lnTo>
                <a:lnTo>
                  <a:pt x="431969" y="341532"/>
                </a:lnTo>
                <a:lnTo>
                  <a:pt x="464879" y="379019"/>
                </a:lnTo>
                <a:lnTo>
                  <a:pt x="505857" y="393117"/>
                </a:lnTo>
                <a:lnTo>
                  <a:pt x="531215" y="394889"/>
                </a:lnTo>
                <a:close/>
              </a:path>
              <a:path w="1400175" h="1295400">
                <a:moveTo>
                  <a:pt x="859752" y="394889"/>
                </a:moveTo>
                <a:lnTo>
                  <a:pt x="531215" y="394889"/>
                </a:lnTo>
                <a:lnTo>
                  <a:pt x="564308" y="392759"/>
                </a:lnTo>
                <a:lnTo>
                  <a:pt x="592395" y="386390"/>
                </a:lnTo>
                <a:lnTo>
                  <a:pt x="633198" y="361053"/>
                </a:lnTo>
                <a:lnTo>
                  <a:pt x="654357" y="315771"/>
                </a:lnTo>
                <a:lnTo>
                  <a:pt x="656195" y="298638"/>
                </a:lnTo>
                <a:lnTo>
                  <a:pt x="656133" y="291645"/>
                </a:lnTo>
                <a:lnTo>
                  <a:pt x="655979" y="290145"/>
                </a:lnTo>
                <a:lnTo>
                  <a:pt x="655901" y="89110"/>
                </a:lnTo>
                <a:lnTo>
                  <a:pt x="747504" y="89110"/>
                </a:lnTo>
                <a:lnTo>
                  <a:pt x="747496" y="285303"/>
                </a:lnTo>
                <a:lnTo>
                  <a:pt x="748020" y="294905"/>
                </a:lnTo>
                <a:lnTo>
                  <a:pt x="760506" y="341532"/>
                </a:lnTo>
                <a:lnTo>
                  <a:pt x="793413" y="379019"/>
                </a:lnTo>
                <a:lnTo>
                  <a:pt x="834393" y="393117"/>
                </a:lnTo>
                <a:lnTo>
                  <a:pt x="859752" y="394889"/>
                </a:lnTo>
                <a:close/>
              </a:path>
              <a:path w="1400175" h="1295400">
                <a:moveTo>
                  <a:pt x="1186022" y="394889"/>
                </a:moveTo>
                <a:lnTo>
                  <a:pt x="859752" y="394889"/>
                </a:lnTo>
                <a:lnTo>
                  <a:pt x="892845" y="392759"/>
                </a:lnTo>
                <a:lnTo>
                  <a:pt x="920935" y="386390"/>
                </a:lnTo>
                <a:lnTo>
                  <a:pt x="961737" y="361053"/>
                </a:lnTo>
                <a:lnTo>
                  <a:pt x="982896" y="315771"/>
                </a:lnTo>
                <a:lnTo>
                  <a:pt x="984732" y="298638"/>
                </a:lnTo>
                <a:lnTo>
                  <a:pt x="984666" y="291645"/>
                </a:lnTo>
                <a:lnTo>
                  <a:pt x="984515" y="290145"/>
                </a:lnTo>
                <a:lnTo>
                  <a:pt x="984438" y="89110"/>
                </a:lnTo>
                <a:lnTo>
                  <a:pt x="1073774" y="89110"/>
                </a:lnTo>
                <a:lnTo>
                  <a:pt x="1073766" y="285303"/>
                </a:lnTo>
                <a:lnTo>
                  <a:pt x="1074290" y="294905"/>
                </a:lnTo>
                <a:lnTo>
                  <a:pt x="1086776" y="341532"/>
                </a:lnTo>
                <a:lnTo>
                  <a:pt x="1119685" y="379019"/>
                </a:lnTo>
                <a:lnTo>
                  <a:pt x="1160665" y="393117"/>
                </a:lnTo>
                <a:lnTo>
                  <a:pt x="1186022" y="394889"/>
                </a:lnTo>
                <a:close/>
              </a:path>
              <a:path w="1400175" h="1295400">
                <a:moveTo>
                  <a:pt x="1371286" y="394889"/>
                </a:moveTo>
                <a:lnTo>
                  <a:pt x="1186022" y="394889"/>
                </a:lnTo>
                <a:lnTo>
                  <a:pt x="1219115" y="392759"/>
                </a:lnTo>
                <a:lnTo>
                  <a:pt x="1247204" y="386390"/>
                </a:lnTo>
                <a:lnTo>
                  <a:pt x="1288005" y="361053"/>
                </a:lnTo>
                <a:lnTo>
                  <a:pt x="1309159" y="315771"/>
                </a:lnTo>
                <a:lnTo>
                  <a:pt x="1310995" y="298638"/>
                </a:lnTo>
                <a:lnTo>
                  <a:pt x="1310933" y="291645"/>
                </a:lnTo>
                <a:lnTo>
                  <a:pt x="1310776" y="290145"/>
                </a:lnTo>
                <a:lnTo>
                  <a:pt x="1310702" y="89110"/>
                </a:lnTo>
                <a:lnTo>
                  <a:pt x="1399700" y="89110"/>
                </a:lnTo>
                <a:lnTo>
                  <a:pt x="1399822" y="305578"/>
                </a:lnTo>
                <a:lnTo>
                  <a:pt x="1395383" y="338877"/>
                </a:lnTo>
                <a:lnTo>
                  <a:pt x="1381692" y="379256"/>
                </a:lnTo>
                <a:lnTo>
                  <a:pt x="1371286" y="394889"/>
                </a:lnTo>
                <a:close/>
              </a:path>
              <a:path w="1400175" h="1295400">
                <a:moveTo>
                  <a:pt x="531215" y="484000"/>
                </a:moveTo>
                <a:lnTo>
                  <a:pt x="487607" y="480498"/>
                </a:lnTo>
                <a:lnTo>
                  <a:pt x="448635" y="470027"/>
                </a:lnTo>
                <a:lnTo>
                  <a:pt x="414426" y="452634"/>
                </a:lnTo>
                <a:lnTo>
                  <a:pt x="381051" y="424179"/>
                </a:lnTo>
                <a:lnTo>
                  <a:pt x="373839" y="415497"/>
                </a:lnTo>
                <a:lnTo>
                  <a:pt x="1357568" y="415497"/>
                </a:lnTo>
                <a:lnTo>
                  <a:pt x="1356987" y="416370"/>
                </a:lnTo>
                <a:lnTo>
                  <a:pt x="703067" y="416370"/>
                </a:lnTo>
                <a:lnTo>
                  <a:pt x="700560" y="419320"/>
                </a:lnTo>
                <a:lnTo>
                  <a:pt x="699243" y="420778"/>
                </a:lnTo>
                <a:lnTo>
                  <a:pt x="667382" y="448356"/>
                </a:lnTo>
                <a:lnTo>
                  <a:pt x="628653" y="468123"/>
                </a:lnTo>
                <a:lnTo>
                  <a:pt x="583186" y="480024"/>
                </a:lnTo>
                <a:lnTo>
                  <a:pt x="531215" y="484000"/>
                </a:lnTo>
                <a:close/>
              </a:path>
              <a:path w="1400175" h="1295400">
                <a:moveTo>
                  <a:pt x="859754" y="484003"/>
                </a:moveTo>
                <a:lnTo>
                  <a:pt x="816136" y="480498"/>
                </a:lnTo>
                <a:lnTo>
                  <a:pt x="777169" y="470027"/>
                </a:lnTo>
                <a:lnTo>
                  <a:pt x="742962" y="452634"/>
                </a:lnTo>
                <a:lnTo>
                  <a:pt x="709861" y="424459"/>
                </a:lnTo>
                <a:lnTo>
                  <a:pt x="703067" y="416370"/>
                </a:lnTo>
                <a:lnTo>
                  <a:pt x="1356987" y="416370"/>
                </a:lnTo>
                <a:lnTo>
                  <a:pt x="1356075" y="417740"/>
                </a:lnTo>
                <a:lnTo>
                  <a:pt x="1030423" y="417740"/>
                </a:lnTo>
                <a:lnTo>
                  <a:pt x="1028608" y="419872"/>
                </a:lnTo>
                <a:lnTo>
                  <a:pt x="1027789" y="420778"/>
                </a:lnTo>
                <a:lnTo>
                  <a:pt x="995932" y="448356"/>
                </a:lnTo>
                <a:lnTo>
                  <a:pt x="957208" y="468123"/>
                </a:lnTo>
                <a:lnTo>
                  <a:pt x="911767" y="480024"/>
                </a:lnTo>
                <a:lnTo>
                  <a:pt x="859754" y="484003"/>
                </a:lnTo>
                <a:close/>
              </a:path>
              <a:path w="1400175" h="1295400">
                <a:moveTo>
                  <a:pt x="1186022" y="484003"/>
                </a:moveTo>
                <a:lnTo>
                  <a:pt x="1142403" y="480498"/>
                </a:lnTo>
                <a:lnTo>
                  <a:pt x="1103437" y="470027"/>
                </a:lnTo>
                <a:lnTo>
                  <a:pt x="1069231" y="452634"/>
                </a:lnTo>
                <a:lnTo>
                  <a:pt x="1036549" y="424898"/>
                </a:lnTo>
                <a:lnTo>
                  <a:pt x="1030423" y="417740"/>
                </a:lnTo>
                <a:lnTo>
                  <a:pt x="1356075" y="417740"/>
                </a:lnTo>
                <a:lnTo>
                  <a:pt x="1319035" y="450337"/>
                </a:lnTo>
                <a:lnTo>
                  <a:pt x="1319035" y="481145"/>
                </a:lnTo>
                <a:lnTo>
                  <a:pt x="1229931" y="481158"/>
                </a:lnTo>
                <a:lnTo>
                  <a:pt x="1219458" y="482379"/>
                </a:lnTo>
                <a:lnTo>
                  <a:pt x="1208600" y="483273"/>
                </a:lnTo>
                <a:lnTo>
                  <a:pt x="1197457" y="483818"/>
                </a:lnTo>
                <a:lnTo>
                  <a:pt x="1186022" y="484003"/>
                </a:lnTo>
                <a:close/>
              </a:path>
              <a:path w="1400175" h="1295400">
                <a:moveTo>
                  <a:pt x="201242" y="484000"/>
                </a:moveTo>
                <a:lnTo>
                  <a:pt x="187744" y="483681"/>
                </a:lnTo>
                <a:lnTo>
                  <a:pt x="174657" y="482731"/>
                </a:lnTo>
                <a:lnTo>
                  <a:pt x="161908" y="481145"/>
                </a:lnTo>
                <a:lnTo>
                  <a:pt x="149706" y="478968"/>
                </a:lnTo>
                <a:lnTo>
                  <a:pt x="257272" y="478968"/>
                </a:lnTo>
                <a:lnTo>
                  <a:pt x="253214" y="480024"/>
                </a:lnTo>
                <a:lnTo>
                  <a:pt x="201242" y="484000"/>
                </a:lnTo>
                <a:close/>
              </a:path>
              <a:path w="1400175" h="1295400">
                <a:moveTo>
                  <a:pt x="1319035" y="1206288"/>
                </a:moveTo>
                <a:lnTo>
                  <a:pt x="1230037" y="1206288"/>
                </a:lnTo>
                <a:lnTo>
                  <a:pt x="1230037" y="481145"/>
                </a:lnTo>
                <a:lnTo>
                  <a:pt x="1319035" y="481145"/>
                </a:lnTo>
                <a:lnTo>
                  <a:pt x="1319035" y="1206288"/>
                </a:lnTo>
                <a:close/>
              </a:path>
              <a:path w="1400175" h="1295400">
                <a:moveTo>
                  <a:pt x="829160" y="1206288"/>
                </a:moveTo>
                <a:lnTo>
                  <a:pt x="740165" y="1206288"/>
                </a:lnTo>
                <a:lnTo>
                  <a:pt x="740165" y="688319"/>
                </a:lnTo>
                <a:lnTo>
                  <a:pt x="746297" y="657985"/>
                </a:lnTo>
                <a:lnTo>
                  <a:pt x="763011" y="633186"/>
                </a:lnTo>
                <a:lnTo>
                  <a:pt x="787778" y="616452"/>
                </a:lnTo>
                <a:lnTo>
                  <a:pt x="818074" y="610311"/>
                </a:lnTo>
                <a:lnTo>
                  <a:pt x="1050077" y="610311"/>
                </a:lnTo>
                <a:lnTo>
                  <a:pt x="1080374" y="616452"/>
                </a:lnTo>
                <a:lnTo>
                  <a:pt x="1105141" y="633186"/>
                </a:lnTo>
                <a:lnTo>
                  <a:pt x="1121854" y="657985"/>
                </a:lnTo>
                <a:lnTo>
                  <a:pt x="1127986" y="688319"/>
                </a:lnTo>
                <a:lnTo>
                  <a:pt x="1127986" y="699422"/>
                </a:lnTo>
                <a:lnTo>
                  <a:pt x="829160" y="699422"/>
                </a:lnTo>
                <a:lnTo>
                  <a:pt x="829160" y="1206288"/>
                </a:lnTo>
                <a:close/>
              </a:path>
              <a:path w="1400175" h="1295400">
                <a:moveTo>
                  <a:pt x="1127986" y="1206288"/>
                </a:moveTo>
                <a:lnTo>
                  <a:pt x="1038985" y="1206288"/>
                </a:lnTo>
                <a:lnTo>
                  <a:pt x="1038985" y="699422"/>
                </a:lnTo>
                <a:lnTo>
                  <a:pt x="1127986" y="699422"/>
                </a:lnTo>
                <a:lnTo>
                  <a:pt x="1127986" y="1206288"/>
                </a:lnTo>
                <a:close/>
              </a:path>
            </a:pathLst>
          </a:custGeom>
          <a:solidFill>
            <a:srgbClr val="FACA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48341" y="2463744"/>
            <a:ext cx="346075" cy="465455"/>
          </a:xfrm>
          <a:custGeom>
            <a:avLst/>
            <a:gdLst/>
            <a:ahLst/>
            <a:cxnLst/>
            <a:rect l="l" t="t" r="r" b="b"/>
            <a:pathLst>
              <a:path w="346075" h="465455">
                <a:moveTo>
                  <a:pt x="272823" y="465257"/>
                </a:moveTo>
                <a:lnTo>
                  <a:pt x="73239" y="465257"/>
                </a:lnTo>
                <a:lnTo>
                  <a:pt x="44758" y="459485"/>
                </a:lnTo>
                <a:lnTo>
                  <a:pt x="21475" y="443754"/>
                </a:lnTo>
                <a:lnTo>
                  <a:pt x="5764" y="420441"/>
                </a:lnTo>
                <a:lnTo>
                  <a:pt x="0" y="391924"/>
                </a:lnTo>
                <a:lnTo>
                  <a:pt x="0" y="73332"/>
                </a:lnTo>
                <a:lnTo>
                  <a:pt x="5765" y="44815"/>
                </a:lnTo>
                <a:lnTo>
                  <a:pt x="21477" y="21502"/>
                </a:lnTo>
                <a:lnTo>
                  <a:pt x="44760" y="5771"/>
                </a:lnTo>
                <a:lnTo>
                  <a:pt x="73239" y="0"/>
                </a:lnTo>
                <a:lnTo>
                  <a:pt x="272823" y="0"/>
                </a:lnTo>
                <a:lnTo>
                  <a:pt x="301305" y="5772"/>
                </a:lnTo>
                <a:lnTo>
                  <a:pt x="324588" y="21503"/>
                </a:lnTo>
                <a:lnTo>
                  <a:pt x="340299" y="44816"/>
                </a:lnTo>
                <a:lnTo>
                  <a:pt x="346063" y="73332"/>
                </a:lnTo>
                <a:lnTo>
                  <a:pt x="346063" y="89113"/>
                </a:lnTo>
                <a:lnTo>
                  <a:pt x="88998" y="89113"/>
                </a:lnTo>
                <a:lnTo>
                  <a:pt x="88998" y="257385"/>
                </a:lnTo>
                <a:lnTo>
                  <a:pt x="346063" y="257385"/>
                </a:lnTo>
                <a:lnTo>
                  <a:pt x="346061" y="346499"/>
                </a:lnTo>
                <a:lnTo>
                  <a:pt x="88998" y="346499"/>
                </a:lnTo>
                <a:lnTo>
                  <a:pt x="88998" y="376152"/>
                </a:lnTo>
                <a:lnTo>
                  <a:pt x="346060" y="376152"/>
                </a:lnTo>
                <a:lnTo>
                  <a:pt x="346060" y="391924"/>
                </a:lnTo>
                <a:lnTo>
                  <a:pt x="340297" y="420441"/>
                </a:lnTo>
                <a:lnTo>
                  <a:pt x="324587" y="443754"/>
                </a:lnTo>
                <a:lnTo>
                  <a:pt x="301304" y="459485"/>
                </a:lnTo>
                <a:lnTo>
                  <a:pt x="272823" y="465257"/>
                </a:lnTo>
                <a:close/>
              </a:path>
              <a:path w="346075" h="465455">
                <a:moveTo>
                  <a:pt x="346063" y="257385"/>
                </a:moveTo>
                <a:lnTo>
                  <a:pt x="257062" y="257385"/>
                </a:lnTo>
                <a:lnTo>
                  <a:pt x="257062" y="89113"/>
                </a:lnTo>
                <a:lnTo>
                  <a:pt x="346063" y="89113"/>
                </a:lnTo>
                <a:lnTo>
                  <a:pt x="346063" y="257385"/>
                </a:lnTo>
                <a:close/>
              </a:path>
              <a:path w="346075" h="465455">
                <a:moveTo>
                  <a:pt x="346060" y="376152"/>
                </a:moveTo>
                <a:lnTo>
                  <a:pt x="257062" y="376152"/>
                </a:lnTo>
                <a:lnTo>
                  <a:pt x="257062" y="346499"/>
                </a:lnTo>
                <a:lnTo>
                  <a:pt x="346061" y="346499"/>
                </a:lnTo>
                <a:lnTo>
                  <a:pt x="346060" y="376152"/>
                </a:lnTo>
                <a:close/>
              </a:path>
            </a:pathLst>
          </a:custGeom>
          <a:solidFill>
            <a:srgbClr val="FACA5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679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FB6C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799" y="2286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62250"/>
            <a:ext cx="9753600" cy="152400"/>
          </a:xfrm>
          <a:custGeom>
            <a:avLst/>
            <a:gdLst/>
            <a:ahLst/>
            <a:cxnLst/>
            <a:rect l="l" t="t" r="r" b="b"/>
            <a:pathLst>
              <a:path w="9753600" h="152400">
                <a:moveTo>
                  <a:pt x="0" y="152399"/>
                </a:moveTo>
                <a:lnTo>
                  <a:pt x="0" y="0"/>
                </a:lnTo>
                <a:lnTo>
                  <a:pt x="9753598" y="0"/>
                </a:lnTo>
                <a:lnTo>
                  <a:pt x="9753598" y="152399"/>
                </a:lnTo>
                <a:lnTo>
                  <a:pt x="0" y="152399"/>
                </a:lnTo>
                <a:close/>
              </a:path>
            </a:pathLst>
          </a:custGeom>
          <a:solidFill>
            <a:srgbClr val="FACA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5949" y="3460787"/>
            <a:ext cx="2171700" cy="1282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900"/>
              </a:lnSpc>
              <a:spcBef>
                <a:spcPts val="95"/>
              </a:spcBef>
            </a:pPr>
            <a:r>
              <a:rPr sz="1750" spc="150" dirty="0">
                <a:latin typeface="Arial"/>
                <a:cs typeface="Arial"/>
              </a:rPr>
              <a:t>How </a:t>
            </a:r>
            <a:r>
              <a:rPr sz="1750" spc="165" dirty="0">
                <a:latin typeface="Arial"/>
                <a:cs typeface="Arial"/>
              </a:rPr>
              <a:t>much </a:t>
            </a:r>
            <a:r>
              <a:rPr sz="1750" spc="150" dirty="0">
                <a:latin typeface="Arial"/>
                <a:cs typeface="Arial"/>
              </a:rPr>
              <a:t>you</a:t>
            </a:r>
            <a:r>
              <a:rPr sz="1750" spc="-215" dirty="0">
                <a:latin typeface="Arial"/>
                <a:cs typeface="Arial"/>
              </a:rPr>
              <a:t> </a:t>
            </a:r>
            <a:r>
              <a:rPr sz="1750" spc="185" dirty="0">
                <a:latin typeface="Arial"/>
                <a:cs typeface="Arial"/>
              </a:rPr>
              <a:t>get  </a:t>
            </a:r>
            <a:r>
              <a:rPr sz="1750" spc="140" dirty="0">
                <a:latin typeface="Arial"/>
                <a:cs typeface="Arial"/>
              </a:rPr>
              <a:t>depends </a:t>
            </a:r>
            <a:r>
              <a:rPr sz="1750" spc="75" dirty="0">
                <a:latin typeface="Arial"/>
                <a:cs typeface="Arial"/>
              </a:rPr>
              <a:t>on:  </a:t>
            </a:r>
            <a:r>
              <a:rPr sz="1750" spc="160" dirty="0">
                <a:latin typeface="Arial"/>
                <a:cs typeface="Arial"/>
              </a:rPr>
              <a:t>tuition/books/  </a:t>
            </a:r>
            <a:r>
              <a:rPr sz="1750" spc="130" dirty="0">
                <a:latin typeface="Arial"/>
                <a:cs typeface="Arial"/>
              </a:rPr>
              <a:t>living</a:t>
            </a:r>
            <a:r>
              <a:rPr sz="1750" spc="35" dirty="0">
                <a:latin typeface="Arial"/>
                <a:cs typeface="Arial"/>
              </a:rPr>
              <a:t> </a:t>
            </a:r>
            <a:r>
              <a:rPr sz="1750" spc="105" dirty="0">
                <a:latin typeface="Arial"/>
                <a:cs typeface="Arial"/>
              </a:rPr>
              <a:t>expenses</a:t>
            </a:r>
            <a:endParaRPr sz="17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5949" y="5032412"/>
            <a:ext cx="2620645" cy="1597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900"/>
              </a:lnSpc>
              <a:spcBef>
                <a:spcPts val="95"/>
              </a:spcBef>
            </a:pPr>
            <a:r>
              <a:rPr sz="1750" spc="135" dirty="0">
                <a:latin typeface="Arial"/>
                <a:cs typeface="Arial"/>
              </a:rPr>
              <a:t>Tuition </a:t>
            </a:r>
            <a:r>
              <a:rPr sz="1750" spc="100" dirty="0">
                <a:latin typeface="Arial"/>
                <a:cs typeface="Arial"/>
              </a:rPr>
              <a:t>fees </a:t>
            </a:r>
            <a:r>
              <a:rPr sz="1750" spc="155" dirty="0">
                <a:latin typeface="Arial"/>
                <a:cs typeface="Arial"/>
              </a:rPr>
              <a:t>are  </a:t>
            </a:r>
            <a:r>
              <a:rPr sz="1750" spc="160" dirty="0">
                <a:latin typeface="Arial"/>
                <a:cs typeface="Arial"/>
              </a:rPr>
              <a:t>covered </a:t>
            </a:r>
            <a:r>
              <a:rPr sz="1750" spc="175" dirty="0">
                <a:latin typeface="Arial"/>
                <a:cs typeface="Arial"/>
              </a:rPr>
              <a:t>for </a:t>
            </a:r>
            <a:r>
              <a:rPr sz="1750" spc="130" dirty="0">
                <a:latin typeface="Arial"/>
                <a:cs typeface="Arial"/>
              </a:rPr>
              <a:t>students  </a:t>
            </a:r>
            <a:r>
              <a:rPr sz="1750" spc="135" dirty="0">
                <a:latin typeface="Arial"/>
                <a:cs typeface="Arial"/>
              </a:rPr>
              <a:t>whose </a:t>
            </a:r>
            <a:r>
              <a:rPr sz="1750" spc="150" dirty="0">
                <a:latin typeface="Arial"/>
                <a:cs typeface="Arial"/>
              </a:rPr>
              <a:t>parents </a:t>
            </a:r>
            <a:r>
              <a:rPr sz="1750" spc="160" dirty="0">
                <a:latin typeface="Arial"/>
                <a:cs typeface="Arial"/>
              </a:rPr>
              <a:t>make</a:t>
            </a:r>
            <a:r>
              <a:rPr sz="1750" spc="-185" dirty="0">
                <a:latin typeface="Arial"/>
                <a:cs typeface="Arial"/>
              </a:rPr>
              <a:t> </a:t>
            </a:r>
            <a:r>
              <a:rPr sz="1750" spc="140" dirty="0">
                <a:latin typeface="Arial"/>
                <a:cs typeface="Arial"/>
              </a:rPr>
              <a:t>a  </a:t>
            </a:r>
            <a:r>
              <a:rPr sz="1750" spc="165" dirty="0">
                <a:latin typeface="Arial"/>
                <a:cs typeface="Arial"/>
              </a:rPr>
              <a:t>combined </a:t>
            </a:r>
            <a:r>
              <a:rPr sz="1750" spc="150" dirty="0">
                <a:latin typeface="Arial"/>
                <a:cs typeface="Arial"/>
              </a:rPr>
              <a:t>income</a:t>
            </a:r>
            <a:r>
              <a:rPr sz="1750" spc="-90" dirty="0">
                <a:latin typeface="Arial"/>
                <a:cs typeface="Arial"/>
              </a:rPr>
              <a:t> </a:t>
            </a:r>
            <a:r>
              <a:rPr sz="1750" spc="155" dirty="0">
                <a:latin typeface="Arial"/>
                <a:cs typeface="Arial"/>
              </a:rPr>
              <a:t>of</a:t>
            </a:r>
            <a:endParaRPr sz="1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750" spc="204" dirty="0">
                <a:latin typeface="Arial"/>
                <a:cs typeface="Arial"/>
              </a:rPr>
              <a:t>$50,000/</a:t>
            </a:r>
            <a:r>
              <a:rPr sz="1750" spc="40" dirty="0">
                <a:latin typeface="Arial"/>
                <a:cs typeface="Arial"/>
              </a:rPr>
              <a:t> </a:t>
            </a:r>
            <a:r>
              <a:rPr sz="1750" spc="190" dirty="0" err="1" smtClean="0">
                <a:latin typeface="Arial"/>
                <a:cs typeface="Arial"/>
              </a:rPr>
              <a:t>yr</a:t>
            </a:r>
            <a:r>
              <a:rPr lang="en-CA" sz="1750" spc="190" dirty="0" smtClean="0">
                <a:latin typeface="Arial"/>
                <a:cs typeface="Arial"/>
              </a:rPr>
              <a:t>.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57349" y="2543175"/>
            <a:ext cx="542925" cy="542925"/>
          </a:xfrm>
          <a:custGeom>
            <a:avLst/>
            <a:gdLst/>
            <a:ahLst/>
            <a:cxnLst/>
            <a:rect l="l" t="t" r="r" b="b"/>
            <a:pathLst>
              <a:path w="542925" h="542925">
                <a:moveTo>
                  <a:pt x="271462" y="542925"/>
                </a:moveTo>
                <a:lnTo>
                  <a:pt x="231646" y="539990"/>
                </a:lnTo>
                <a:lnTo>
                  <a:pt x="192660" y="531239"/>
                </a:lnTo>
                <a:lnTo>
                  <a:pt x="155381" y="516856"/>
                </a:lnTo>
                <a:lnTo>
                  <a:pt x="120645" y="497174"/>
                </a:lnTo>
                <a:lnTo>
                  <a:pt x="89170" y="472615"/>
                </a:lnTo>
                <a:lnTo>
                  <a:pt x="61616" y="443678"/>
                </a:lnTo>
                <a:lnTo>
                  <a:pt x="38611" y="411009"/>
                </a:lnTo>
                <a:lnTo>
                  <a:pt x="20663" y="375346"/>
                </a:lnTo>
                <a:lnTo>
                  <a:pt x="8137" y="337438"/>
                </a:lnTo>
                <a:lnTo>
                  <a:pt x="1304" y="298070"/>
                </a:lnTo>
                <a:lnTo>
                  <a:pt x="0" y="271462"/>
                </a:lnTo>
                <a:lnTo>
                  <a:pt x="326" y="258126"/>
                </a:lnTo>
                <a:lnTo>
                  <a:pt x="5216" y="218502"/>
                </a:lnTo>
                <a:lnTo>
                  <a:pt x="15861" y="180024"/>
                </a:lnTo>
                <a:lnTo>
                  <a:pt x="32051" y="143494"/>
                </a:lnTo>
                <a:lnTo>
                  <a:pt x="53429" y="109738"/>
                </a:lnTo>
                <a:lnTo>
                  <a:pt x="79509" y="79509"/>
                </a:lnTo>
                <a:lnTo>
                  <a:pt x="109738" y="53429"/>
                </a:lnTo>
                <a:lnTo>
                  <a:pt x="143494" y="32051"/>
                </a:lnTo>
                <a:lnTo>
                  <a:pt x="180024" y="15861"/>
                </a:lnTo>
                <a:lnTo>
                  <a:pt x="218502" y="5216"/>
                </a:lnTo>
                <a:lnTo>
                  <a:pt x="258126" y="326"/>
                </a:lnTo>
                <a:lnTo>
                  <a:pt x="271462" y="0"/>
                </a:lnTo>
                <a:lnTo>
                  <a:pt x="284798" y="326"/>
                </a:lnTo>
                <a:lnTo>
                  <a:pt x="324422" y="5216"/>
                </a:lnTo>
                <a:lnTo>
                  <a:pt x="362900" y="15861"/>
                </a:lnTo>
                <a:lnTo>
                  <a:pt x="399430" y="32051"/>
                </a:lnTo>
                <a:lnTo>
                  <a:pt x="433186" y="53429"/>
                </a:lnTo>
                <a:lnTo>
                  <a:pt x="463415" y="79509"/>
                </a:lnTo>
                <a:lnTo>
                  <a:pt x="489494" y="109738"/>
                </a:lnTo>
                <a:lnTo>
                  <a:pt x="510873" y="143494"/>
                </a:lnTo>
                <a:lnTo>
                  <a:pt x="527063" y="180024"/>
                </a:lnTo>
                <a:lnTo>
                  <a:pt x="537708" y="218502"/>
                </a:lnTo>
                <a:lnTo>
                  <a:pt x="542599" y="258126"/>
                </a:lnTo>
                <a:lnTo>
                  <a:pt x="542925" y="271462"/>
                </a:lnTo>
                <a:lnTo>
                  <a:pt x="542599" y="284798"/>
                </a:lnTo>
                <a:lnTo>
                  <a:pt x="537708" y="324422"/>
                </a:lnTo>
                <a:lnTo>
                  <a:pt x="527063" y="362900"/>
                </a:lnTo>
                <a:lnTo>
                  <a:pt x="510873" y="399430"/>
                </a:lnTo>
                <a:lnTo>
                  <a:pt x="489494" y="433186"/>
                </a:lnTo>
                <a:lnTo>
                  <a:pt x="463415" y="463415"/>
                </a:lnTo>
                <a:lnTo>
                  <a:pt x="433186" y="489494"/>
                </a:lnTo>
                <a:lnTo>
                  <a:pt x="399430" y="510873"/>
                </a:lnTo>
                <a:lnTo>
                  <a:pt x="362900" y="527063"/>
                </a:lnTo>
                <a:lnTo>
                  <a:pt x="324422" y="537708"/>
                </a:lnTo>
                <a:lnTo>
                  <a:pt x="284798" y="542599"/>
                </a:lnTo>
                <a:lnTo>
                  <a:pt x="271462" y="542925"/>
                </a:lnTo>
                <a:close/>
              </a:path>
            </a:pathLst>
          </a:custGeom>
          <a:solidFill>
            <a:srgbClr val="FB6C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46735" y="1410335"/>
            <a:ext cx="574040" cy="1129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250" b="1" spc="950" dirty="0">
                <a:solidFill>
                  <a:srgbClr val="1CA0A3"/>
                </a:solidFill>
                <a:latin typeface="Calibri"/>
                <a:cs typeface="Calibri"/>
              </a:rPr>
              <a:t>?</a:t>
            </a:r>
            <a:endParaRPr sz="72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00574" y="2543175"/>
            <a:ext cx="542925" cy="542925"/>
          </a:xfrm>
          <a:custGeom>
            <a:avLst/>
            <a:gdLst/>
            <a:ahLst/>
            <a:cxnLst/>
            <a:rect l="l" t="t" r="r" b="b"/>
            <a:pathLst>
              <a:path w="542925" h="542925">
                <a:moveTo>
                  <a:pt x="271462" y="542925"/>
                </a:moveTo>
                <a:lnTo>
                  <a:pt x="231646" y="539990"/>
                </a:lnTo>
                <a:lnTo>
                  <a:pt x="192660" y="531239"/>
                </a:lnTo>
                <a:lnTo>
                  <a:pt x="155381" y="516856"/>
                </a:lnTo>
                <a:lnTo>
                  <a:pt x="120645" y="497174"/>
                </a:lnTo>
                <a:lnTo>
                  <a:pt x="89170" y="472615"/>
                </a:lnTo>
                <a:lnTo>
                  <a:pt x="61616" y="443678"/>
                </a:lnTo>
                <a:lnTo>
                  <a:pt x="38611" y="411009"/>
                </a:lnTo>
                <a:lnTo>
                  <a:pt x="20663" y="375346"/>
                </a:lnTo>
                <a:lnTo>
                  <a:pt x="8137" y="337438"/>
                </a:lnTo>
                <a:lnTo>
                  <a:pt x="1304" y="298070"/>
                </a:lnTo>
                <a:lnTo>
                  <a:pt x="0" y="271462"/>
                </a:lnTo>
                <a:lnTo>
                  <a:pt x="326" y="258126"/>
                </a:lnTo>
                <a:lnTo>
                  <a:pt x="5216" y="218502"/>
                </a:lnTo>
                <a:lnTo>
                  <a:pt x="15861" y="180024"/>
                </a:lnTo>
                <a:lnTo>
                  <a:pt x="32051" y="143494"/>
                </a:lnTo>
                <a:lnTo>
                  <a:pt x="53429" y="109738"/>
                </a:lnTo>
                <a:lnTo>
                  <a:pt x="79509" y="79509"/>
                </a:lnTo>
                <a:lnTo>
                  <a:pt x="109738" y="53429"/>
                </a:lnTo>
                <a:lnTo>
                  <a:pt x="143494" y="32051"/>
                </a:lnTo>
                <a:lnTo>
                  <a:pt x="180024" y="15861"/>
                </a:lnTo>
                <a:lnTo>
                  <a:pt x="218502" y="5216"/>
                </a:lnTo>
                <a:lnTo>
                  <a:pt x="258126" y="326"/>
                </a:lnTo>
                <a:lnTo>
                  <a:pt x="271462" y="0"/>
                </a:lnTo>
                <a:lnTo>
                  <a:pt x="284798" y="326"/>
                </a:lnTo>
                <a:lnTo>
                  <a:pt x="324422" y="5216"/>
                </a:lnTo>
                <a:lnTo>
                  <a:pt x="362900" y="15861"/>
                </a:lnTo>
                <a:lnTo>
                  <a:pt x="399430" y="32051"/>
                </a:lnTo>
                <a:lnTo>
                  <a:pt x="433186" y="53429"/>
                </a:lnTo>
                <a:lnTo>
                  <a:pt x="463415" y="79509"/>
                </a:lnTo>
                <a:lnTo>
                  <a:pt x="489494" y="109738"/>
                </a:lnTo>
                <a:lnTo>
                  <a:pt x="510873" y="143494"/>
                </a:lnTo>
                <a:lnTo>
                  <a:pt x="527063" y="180024"/>
                </a:lnTo>
                <a:lnTo>
                  <a:pt x="537708" y="218502"/>
                </a:lnTo>
                <a:lnTo>
                  <a:pt x="542599" y="258126"/>
                </a:lnTo>
                <a:lnTo>
                  <a:pt x="542925" y="271462"/>
                </a:lnTo>
                <a:lnTo>
                  <a:pt x="542599" y="284798"/>
                </a:lnTo>
                <a:lnTo>
                  <a:pt x="537708" y="324422"/>
                </a:lnTo>
                <a:lnTo>
                  <a:pt x="527063" y="362900"/>
                </a:lnTo>
                <a:lnTo>
                  <a:pt x="510873" y="399430"/>
                </a:lnTo>
                <a:lnTo>
                  <a:pt x="489494" y="433186"/>
                </a:lnTo>
                <a:lnTo>
                  <a:pt x="463415" y="463415"/>
                </a:lnTo>
                <a:lnTo>
                  <a:pt x="433186" y="489494"/>
                </a:lnTo>
                <a:lnTo>
                  <a:pt x="399430" y="510873"/>
                </a:lnTo>
                <a:lnTo>
                  <a:pt x="362900" y="527063"/>
                </a:lnTo>
                <a:lnTo>
                  <a:pt x="324422" y="537708"/>
                </a:lnTo>
                <a:lnTo>
                  <a:pt x="284798" y="542599"/>
                </a:lnTo>
                <a:lnTo>
                  <a:pt x="271462" y="542925"/>
                </a:lnTo>
                <a:close/>
              </a:path>
            </a:pathLst>
          </a:custGeom>
          <a:solidFill>
            <a:srgbClr val="FB6C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45867" y="1410335"/>
            <a:ext cx="1262380" cy="1129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250" b="1" spc="1180" dirty="0">
                <a:solidFill>
                  <a:srgbClr val="1CA0A3"/>
                </a:solidFill>
                <a:latin typeface="Calibri"/>
                <a:cs typeface="Calibri"/>
              </a:rPr>
              <a:t>$</a:t>
            </a:r>
            <a:r>
              <a:rPr sz="7250" b="1" spc="1185" dirty="0">
                <a:solidFill>
                  <a:srgbClr val="1CA0A3"/>
                </a:solidFill>
                <a:latin typeface="Calibri"/>
                <a:cs typeface="Calibri"/>
              </a:rPr>
              <a:t>$</a:t>
            </a:r>
            <a:endParaRPr sz="72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553325" y="2543175"/>
            <a:ext cx="542925" cy="542925"/>
          </a:xfrm>
          <a:custGeom>
            <a:avLst/>
            <a:gdLst/>
            <a:ahLst/>
            <a:cxnLst/>
            <a:rect l="l" t="t" r="r" b="b"/>
            <a:pathLst>
              <a:path w="542925" h="542925">
                <a:moveTo>
                  <a:pt x="271462" y="542925"/>
                </a:moveTo>
                <a:lnTo>
                  <a:pt x="231646" y="539990"/>
                </a:lnTo>
                <a:lnTo>
                  <a:pt x="192660" y="531239"/>
                </a:lnTo>
                <a:lnTo>
                  <a:pt x="155381" y="516856"/>
                </a:lnTo>
                <a:lnTo>
                  <a:pt x="120645" y="497174"/>
                </a:lnTo>
                <a:lnTo>
                  <a:pt x="89170" y="472615"/>
                </a:lnTo>
                <a:lnTo>
                  <a:pt x="61616" y="443678"/>
                </a:lnTo>
                <a:lnTo>
                  <a:pt x="38611" y="411009"/>
                </a:lnTo>
                <a:lnTo>
                  <a:pt x="20663" y="375346"/>
                </a:lnTo>
                <a:lnTo>
                  <a:pt x="8137" y="337438"/>
                </a:lnTo>
                <a:lnTo>
                  <a:pt x="1304" y="298070"/>
                </a:lnTo>
                <a:lnTo>
                  <a:pt x="0" y="271462"/>
                </a:lnTo>
                <a:lnTo>
                  <a:pt x="326" y="258126"/>
                </a:lnTo>
                <a:lnTo>
                  <a:pt x="5216" y="218502"/>
                </a:lnTo>
                <a:lnTo>
                  <a:pt x="15861" y="180024"/>
                </a:lnTo>
                <a:lnTo>
                  <a:pt x="32051" y="143494"/>
                </a:lnTo>
                <a:lnTo>
                  <a:pt x="53429" y="109738"/>
                </a:lnTo>
                <a:lnTo>
                  <a:pt x="79509" y="79509"/>
                </a:lnTo>
                <a:lnTo>
                  <a:pt x="109738" y="53429"/>
                </a:lnTo>
                <a:lnTo>
                  <a:pt x="143494" y="32051"/>
                </a:lnTo>
                <a:lnTo>
                  <a:pt x="180024" y="15861"/>
                </a:lnTo>
                <a:lnTo>
                  <a:pt x="218502" y="5216"/>
                </a:lnTo>
                <a:lnTo>
                  <a:pt x="258126" y="326"/>
                </a:lnTo>
                <a:lnTo>
                  <a:pt x="271462" y="0"/>
                </a:lnTo>
                <a:lnTo>
                  <a:pt x="284798" y="326"/>
                </a:lnTo>
                <a:lnTo>
                  <a:pt x="324422" y="5216"/>
                </a:lnTo>
                <a:lnTo>
                  <a:pt x="362900" y="15861"/>
                </a:lnTo>
                <a:lnTo>
                  <a:pt x="399430" y="32051"/>
                </a:lnTo>
                <a:lnTo>
                  <a:pt x="433186" y="53429"/>
                </a:lnTo>
                <a:lnTo>
                  <a:pt x="463415" y="79509"/>
                </a:lnTo>
                <a:lnTo>
                  <a:pt x="489494" y="109738"/>
                </a:lnTo>
                <a:lnTo>
                  <a:pt x="510873" y="143494"/>
                </a:lnTo>
                <a:lnTo>
                  <a:pt x="527063" y="180024"/>
                </a:lnTo>
                <a:lnTo>
                  <a:pt x="537708" y="218502"/>
                </a:lnTo>
                <a:lnTo>
                  <a:pt x="542599" y="258126"/>
                </a:lnTo>
                <a:lnTo>
                  <a:pt x="542925" y="271462"/>
                </a:lnTo>
                <a:lnTo>
                  <a:pt x="542599" y="284798"/>
                </a:lnTo>
                <a:lnTo>
                  <a:pt x="537708" y="324422"/>
                </a:lnTo>
                <a:lnTo>
                  <a:pt x="527063" y="362900"/>
                </a:lnTo>
                <a:lnTo>
                  <a:pt x="510873" y="399430"/>
                </a:lnTo>
                <a:lnTo>
                  <a:pt x="489494" y="433186"/>
                </a:lnTo>
                <a:lnTo>
                  <a:pt x="463415" y="463415"/>
                </a:lnTo>
                <a:lnTo>
                  <a:pt x="433186" y="489494"/>
                </a:lnTo>
                <a:lnTo>
                  <a:pt x="399430" y="510873"/>
                </a:lnTo>
                <a:lnTo>
                  <a:pt x="362900" y="527063"/>
                </a:lnTo>
                <a:lnTo>
                  <a:pt x="324422" y="537708"/>
                </a:lnTo>
                <a:lnTo>
                  <a:pt x="284798" y="542599"/>
                </a:lnTo>
                <a:lnTo>
                  <a:pt x="271462" y="542925"/>
                </a:lnTo>
                <a:close/>
              </a:path>
            </a:pathLst>
          </a:custGeom>
          <a:solidFill>
            <a:srgbClr val="FB6C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56267" y="1410335"/>
            <a:ext cx="346710" cy="1129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250" b="1" spc="160" dirty="0">
                <a:solidFill>
                  <a:srgbClr val="1CA0A3"/>
                </a:solidFill>
                <a:latin typeface="Calibri"/>
                <a:cs typeface="Calibri"/>
              </a:rPr>
              <a:t>!</a:t>
            </a:r>
            <a:endParaRPr sz="72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59174" y="3460787"/>
            <a:ext cx="2705100" cy="1282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1825">
              <a:lnSpc>
                <a:spcPct val="117900"/>
              </a:lnSpc>
              <a:spcBef>
                <a:spcPts val="95"/>
              </a:spcBef>
            </a:pPr>
            <a:r>
              <a:rPr sz="1750" spc="150" dirty="0">
                <a:latin typeface="Arial"/>
                <a:cs typeface="Arial"/>
              </a:rPr>
              <a:t>How </a:t>
            </a:r>
            <a:r>
              <a:rPr sz="1750" spc="165" dirty="0">
                <a:latin typeface="Arial"/>
                <a:cs typeface="Arial"/>
              </a:rPr>
              <a:t>much</a:t>
            </a:r>
            <a:r>
              <a:rPr sz="1750" spc="-110" dirty="0">
                <a:latin typeface="Arial"/>
                <a:cs typeface="Arial"/>
              </a:rPr>
              <a:t> </a:t>
            </a:r>
            <a:r>
              <a:rPr sz="1750" spc="165" dirty="0">
                <a:latin typeface="Arial"/>
                <a:cs typeface="Arial"/>
              </a:rPr>
              <a:t>money  </a:t>
            </a:r>
            <a:r>
              <a:rPr sz="1750" spc="140" dirty="0">
                <a:latin typeface="Arial"/>
                <a:cs typeface="Arial"/>
              </a:rPr>
              <a:t>depends</a:t>
            </a:r>
            <a:r>
              <a:rPr sz="1750" spc="40" dirty="0">
                <a:latin typeface="Arial"/>
                <a:cs typeface="Arial"/>
              </a:rPr>
              <a:t> </a:t>
            </a:r>
            <a:r>
              <a:rPr sz="1750" spc="75" dirty="0">
                <a:latin typeface="Arial"/>
                <a:cs typeface="Arial"/>
              </a:rPr>
              <a:t>on:</a:t>
            </a:r>
            <a:endParaRPr sz="1750" dirty="0">
              <a:latin typeface="Arial"/>
              <a:cs typeface="Arial"/>
            </a:endParaRPr>
          </a:p>
          <a:p>
            <a:pPr marL="12700" marR="5080">
              <a:lnSpc>
                <a:spcPct val="117900"/>
              </a:lnSpc>
            </a:pPr>
            <a:r>
              <a:rPr sz="1750" spc="150" dirty="0">
                <a:latin typeface="Arial"/>
                <a:cs typeface="Arial"/>
              </a:rPr>
              <a:t>family </a:t>
            </a:r>
            <a:r>
              <a:rPr sz="1750" spc="114" dirty="0">
                <a:latin typeface="Arial"/>
                <a:cs typeface="Arial"/>
              </a:rPr>
              <a:t>income, </a:t>
            </a:r>
            <a:r>
              <a:rPr sz="1750" spc="85" dirty="0">
                <a:latin typeface="Arial"/>
                <a:cs typeface="Arial"/>
              </a:rPr>
              <a:t>size</a:t>
            </a:r>
            <a:r>
              <a:rPr sz="1750" spc="-130" dirty="0">
                <a:latin typeface="Arial"/>
                <a:cs typeface="Arial"/>
              </a:rPr>
              <a:t> </a:t>
            </a:r>
            <a:r>
              <a:rPr sz="1750" spc="160" dirty="0">
                <a:latin typeface="Arial"/>
                <a:cs typeface="Arial"/>
              </a:rPr>
              <a:t>and  </a:t>
            </a:r>
            <a:r>
              <a:rPr sz="1750" spc="165" dirty="0">
                <a:latin typeface="Arial"/>
                <a:cs typeface="Arial"/>
              </a:rPr>
              <a:t>other</a:t>
            </a:r>
            <a:r>
              <a:rPr sz="1750" spc="50" dirty="0">
                <a:latin typeface="Arial"/>
                <a:cs typeface="Arial"/>
              </a:rPr>
              <a:t> </a:t>
            </a:r>
            <a:r>
              <a:rPr sz="1750" spc="150" dirty="0">
                <a:latin typeface="Arial"/>
                <a:cs typeface="Arial"/>
              </a:rPr>
              <a:t>factors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59174" y="5032412"/>
            <a:ext cx="2409190" cy="1282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900"/>
              </a:lnSpc>
              <a:spcBef>
                <a:spcPts val="95"/>
              </a:spcBef>
            </a:pPr>
            <a:r>
              <a:rPr sz="1750" spc="130" dirty="0">
                <a:latin typeface="Arial"/>
                <a:cs typeface="Arial"/>
              </a:rPr>
              <a:t>Grants </a:t>
            </a:r>
            <a:r>
              <a:rPr sz="1750" spc="175" dirty="0">
                <a:latin typeface="Arial"/>
                <a:cs typeface="Arial"/>
              </a:rPr>
              <a:t>for </a:t>
            </a:r>
            <a:r>
              <a:rPr sz="1750" spc="130" dirty="0">
                <a:latin typeface="Arial"/>
                <a:cs typeface="Arial"/>
              </a:rPr>
              <a:t>students  </a:t>
            </a:r>
            <a:r>
              <a:rPr sz="1750" spc="135" dirty="0">
                <a:latin typeface="Arial"/>
                <a:cs typeface="Arial"/>
              </a:rPr>
              <a:t>whose </a:t>
            </a:r>
            <a:r>
              <a:rPr sz="1750" spc="150" dirty="0">
                <a:latin typeface="Arial"/>
                <a:cs typeface="Arial"/>
              </a:rPr>
              <a:t>parents</a:t>
            </a:r>
            <a:r>
              <a:rPr sz="1750" spc="-85" dirty="0">
                <a:latin typeface="Arial"/>
                <a:cs typeface="Arial"/>
              </a:rPr>
              <a:t> </a:t>
            </a:r>
            <a:r>
              <a:rPr sz="1750" spc="160" dirty="0">
                <a:latin typeface="Arial"/>
                <a:cs typeface="Arial"/>
              </a:rPr>
              <a:t>make  </a:t>
            </a:r>
            <a:r>
              <a:rPr sz="1750" spc="165" dirty="0">
                <a:latin typeface="Arial"/>
                <a:cs typeface="Arial"/>
              </a:rPr>
              <a:t>combined </a:t>
            </a:r>
            <a:r>
              <a:rPr sz="1750" spc="150" dirty="0">
                <a:latin typeface="Arial"/>
                <a:cs typeface="Arial"/>
              </a:rPr>
              <a:t>income</a:t>
            </a:r>
            <a:r>
              <a:rPr sz="1750" spc="-114" dirty="0">
                <a:latin typeface="Arial"/>
                <a:cs typeface="Arial"/>
              </a:rPr>
              <a:t> </a:t>
            </a:r>
            <a:r>
              <a:rPr sz="1750" spc="155" dirty="0">
                <a:latin typeface="Arial"/>
                <a:cs typeface="Arial"/>
              </a:rPr>
              <a:t>of</a:t>
            </a:r>
            <a:endParaRPr sz="1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750" spc="215" dirty="0">
                <a:latin typeface="Arial"/>
                <a:cs typeface="Arial"/>
              </a:rPr>
              <a:t>$80,000/</a:t>
            </a:r>
            <a:r>
              <a:rPr sz="1750" spc="35" dirty="0">
                <a:latin typeface="Arial"/>
                <a:cs typeface="Arial"/>
              </a:rPr>
              <a:t> </a:t>
            </a:r>
            <a:r>
              <a:rPr sz="1750" spc="190" dirty="0" err="1" smtClean="0">
                <a:latin typeface="Arial"/>
                <a:cs typeface="Arial"/>
              </a:rPr>
              <a:t>yr</a:t>
            </a:r>
            <a:r>
              <a:rPr lang="en-CA" sz="1750" spc="190" dirty="0" smtClean="0">
                <a:latin typeface="Arial"/>
                <a:cs typeface="Arial"/>
              </a:rPr>
              <a:t>.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72659" y="3460787"/>
            <a:ext cx="2533015" cy="3507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900"/>
              </a:lnSpc>
              <a:spcBef>
                <a:spcPts val="95"/>
              </a:spcBef>
            </a:pPr>
            <a:r>
              <a:rPr sz="1750" spc="125" dirty="0">
                <a:latin typeface="Arial"/>
                <a:cs typeface="Arial"/>
              </a:rPr>
              <a:t>For </a:t>
            </a:r>
            <a:r>
              <a:rPr sz="1750" spc="150" dirty="0">
                <a:latin typeface="Arial"/>
                <a:cs typeface="Arial"/>
              </a:rPr>
              <a:t>family</a:t>
            </a:r>
            <a:r>
              <a:rPr sz="1750" spc="-45" dirty="0">
                <a:latin typeface="Arial"/>
                <a:cs typeface="Arial"/>
              </a:rPr>
              <a:t> </a:t>
            </a:r>
            <a:r>
              <a:rPr sz="1750" spc="105" dirty="0">
                <a:latin typeface="Arial"/>
                <a:cs typeface="Arial"/>
              </a:rPr>
              <a:t>households  </a:t>
            </a:r>
            <a:r>
              <a:rPr sz="1750" spc="160" dirty="0">
                <a:latin typeface="Arial"/>
                <a:cs typeface="Arial"/>
              </a:rPr>
              <a:t>making </a:t>
            </a:r>
            <a:r>
              <a:rPr sz="1750" spc="180" dirty="0">
                <a:latin typeface="Arial"/>
                <a:cs typeface="Arial"/>
              </a:rPr>
              <a:t>$83,000</a:t>
            </a:r>
            <a:r>
              <a:rPr sz="1750" spc="-95" dirty="0">
                <a:latin typeface="Arial"/>
                <a:cs typeface="Arial"/>
              </a:rPr>
              <a:t> </a:t>
            </a:r>
            <a:r>
              <a:rPr sz="1750" spc="190" dirty="0">
                <a:latin typeface="Arial"/>
                <a:cs typeface="Arial"/>
              </a:rPr>
              <a:t>to</a:t>
            </a:r>
            <a:endParaRPr sz="1750" dirty="0">
              <a:latin typeface="Arial"/>
              <a:cs typeface="Arial"/>
            </a:endParaRPr>
          </a:p>
          <a:p>
            <a:pPr marL="60325" marR="52069">
              <a:lnSpc>
                <a:spcPct val="117900"/>
              </a:lnSpc>
            </a:pPr>
            <a:r>
              <a:rPr sz="1750" spc="130" dirty="0">
                <a:latin typeface="Arial"/>
                <a:cs typeface="Arial"/>
              </a:rPr>
              <a:t>$130,000 </a:t>
            </a:r>
            <a:r>
              <a:rPr sz="1750" spc="160" dirty="0">
                <a:latin typeface="Arial"/>
                <a:cs typeface="Arial"/>
              </a:rPr>
              <a:t>there </a:t>
            </a:r>
            <a:r>
              <a:rPr sz="1750" spc="60" dirty="0">
                <a:latin typeface="Arial"/>
                <a:cs typeface="Arial"/>
              </a:rPr>
              <a:t>is  </a:t>
            </a:r>
            <a:r>
              <a:rPr sz="1750" spc="180" dirty="0">
                <a:latin typeface="Arial"/>
                <a:cs typeface="Arial"/>
              </a:rPr>
              <a:t>more </a:t>
            </a:r>
            <a:r>
              <a:rPr sz="1750" spc="100" dirty="0">
                <a:latin typeface="Arial"/>
                <a:cs typeface="Arial"/>
              </a:rPr>
              <a:t>access </a:t>
            </a:r>
            <a:r>
              <a:rPr sz="1750" spc="190" dirty="0">
                <a:latin typeface="Arial"/>
                <a:cs typeface="Arial"/>
              </a:rPr>
              <a:t>to  </a:t>
            </a:r>
            <a:r>
              <a:rPr sz="1750" spc="150" dirty="0">
                <a:latin typeface="Arial"/>
                <a:cs typeface="Arial"/>
              </a:rPr>
              <a:t>interest-free </a:t>
            </a:r>
            <a:r>
              <a:rPr sz="1750" spc="160" dirty="0">
                <a:latin typeface="Arial"/>
                <a:cs typeface="Arial"/>
              </a:rPr>
              <a:t>and</a:t>
            </a:r>
            <a:r>
              <a:rPr sz="1750" spc="-120" dirty="0">
                <a:latin typeface="Arial"/>
                <a:cs typeface="Arial"/>
              </a:rPr>
              <a:t> </a:t>
            </a:r>
            <a:r>
              <a:rPr sz="1750" spc="160" dirty="0">
                <a:latin typeface="Arial"/>
                <a:cs typeface="Arial"/>
              </a:rPr>
              <a:t>low  </a:t>
            </a:r>
            <a:r>
              <a:rPr sz="1750" spc="130" dirty="0">
                <a:latin typeface="Arial"/>
                <a:cs typeface="Arial"/>
              </a:rPr>
              <a:t>cost </a:t>
            </a:r>
            <a:r>
              <a:rPr sz="1750" spc="100" dirty="0">
                <a:latin typeface="Arial"/>
                <a:cs typeface="Arial"/>
              </a:rPr>
              <a:t>loans </a:t>
            </a:r>
            <a:r>
              <a:rPr sz="1750" spc="165" dirty="0">
                <a:latin typeface="Arial"/>
                <a:cs typeface="Arial"/>
              </a:rPr>
              <a:t>through  </a:t>
            </a:r>
            <a:r>
              <a:rPr sz="1750" spc="15" dirty="0" smtClean="0">
                <a:latin typeface="Arial"/>
                <a:cs typeface="Arial"/>
              </a:rPr>
              <a:t>OSAP</a:t>
            </a:r>
            <a:r>
              <a:rPr lang="en-CA" sz="1750" spc="15" dirty="0" smtClean="0">
                <a:latin typeface="Arial"/>
                <a:cs typeface="Arial"/>
              </a:rPr>
              <a:t>.</a:t>
            </a:r>
          </a:p>
          <a:p>
            <a:pPr marL="60325" marR="52069" algn="ctr">
              <a:lnSpc>
                <a:spcPct val="117900"/>
              </a:lnSpc>
            </a:pPr>
            <a:r>
              <a:rPr lang="en-CA" sz="1750" b="1" spc="15" dirty="0" smtClean="0">
                <a:latin typeface="Arial"/>
                <a:cs typeface="Arial"/>
              </a:rPr>
              <a:t>LINK YOUR OUAC &amp; OCAS APPLICATION TO OSAP APPLICATION</a:t>
            </a:r>
            <a:endParaRPr sz="1750" b="1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6944664"/>
            <a:ext cx="3108325" cy="370840"/>
          </a:xfrm>
          <a:custGeom>
            <a:avLst/>
            <a:gdLst/>
            <a:ahLst/>
            <a:cxnLst/>
            <a:rect l="l" t="t" r="r" b="b"/>
            <a:pathLst>
              <a:path w="3108325" h="370840">
                <a:moveTo>
                  <a:pt x="0" y="370534"/>
                </a:moveTo>
                <a:lnTo>
                  <a:pt x="0" y="0"/>
                </a:lnTo>
                <a:lnTo>
                  <a:pt x="3108183" y="0"/>
                </a:lnTo>
                <a:lnTo>
                  <a:pt x="3108183" y="370534"/>
                </a:lnTo>
                <a:lnTo>
                  <a:pt x="0" y="370534"/>
                </a:lnTo>
                <a:close/>
              </a:path>
            </a:pathLst>
          </a:custGeom>
          <a:solidFill>
            <a:srgbClr val="FACA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89889" y="6944664"/>
            <a:ext cx="3374390" cy="370840"/>
          </a:xfrm>
          <a:custGeom>
            <a:avLst/>
            <a:gdLst/>
            <a:ahLst/>
            <a:cxnLst/>
            <a:rect l="l" t="t" r="r" b="b"/>
            <a:pathLst>
              <a:path w="3374390" h="370840">
                <a:moveTo>
                  <a:pt x="0" y="0"/>
                </a:moveTo>
                <a:lnTo>
                  <a:pt x="3373770" y="0"/>
                </a:lnTo>
                <a:lnTo>
                  <a:pt x="3373770" y="370534"/>
                </a:lnTo>
                <a:lnTo>
                  <a:pt x="0" y="370534"/>
                </a:lnTo>
                <a:lnTo>
                  <a:pt x="0" y="0"/>
                </a:lnTo>
                <a:close/>
              </a:path>
            </a:pathLst>
          </a:custGeom>
          <a:solidFill>
            <a:srgbClr val="1CA0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45365" y="6944664"/>
            <a:ext cx="3108325" cy="370840"/>
          </a:xfrm>
          <a:custGeom>
            <a:avLst/>
            <a:gdLst/>
            <a:ahLst/>
            <a:cxnLst/>
            <a:rect l="l" t="t" r="r" b="b"/>
            <a:pathLst>
              <a:path w="3108325" h="370840">
                <a:moveTo>
                  <a:pt x="0" y="0"/>
                </a:moveTo>
                <a:lnTo>
                  <a:pt x="3108234" y="0"/>
                </a:lnTo>
                <a:lnTo>
                  <a:pt x="3108234" y="370534"/>
                </a:lnTo>
                <a:lnTo>
                  <a:pt x="0" y="370534"/>
                </a:lnTo>
                <a:lnTo>
                  <a:pt x="0" y="0"/>
                </a:lnTo>
                <a:close/>
              </a:path>
            </a:pathLst>
          </a:custGeom>
          <a:solidFill>
            <a:srgbClr val="FB6C5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FACA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486409">
              <a:lnSpc>
                <a:spcPct val="117200"/>
              </a:lnSpc>
              <a:spcBef>
                <a:spcPts val="90"/>
              </a:spcBef>
            </a:pPr>
            <a:r>
              <a:rPr spc="790" dirty="0"/>
              <a:t>AVAILABLE </a:t>
            </a:r>
            <a:r>
              <a:rPr spc="600" dirty="0"/>
              <a:t>IN  </a:t>
            </a:r>
            <a:r>
              <a:rPr spc="840" dirty="0"/>
              <a:t>SPRING </a:t>
            </a:r>
            <a:r>
              <a:rPr spc="880" dirty="0"/>
              <a:t>OF</a:t>
            </a:r>
            <a:r>
              <a:rPr spc="-385" dirty="0"/>
              <a:t> </a:t>
            </a:r>
            <a:r>
              <a:rPr spc="785" dirty="0"/>
              <a:t>2018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26737" y="6106366"/>
            <a:ext cx="822325" cy="3181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900" spc="105" dirty="0">
                <a:solidFill>
                  <a:srgbClr val="FB6C56"/>
                </a:solidFill>
                <a:latin typeface="Verdana"/>
                <a:cs typeface="Verdana"/>
              </a:rPr>
              <a:t>follow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4219" y="6106366"/>
            <a:ext cx="1610360" cy="3181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900" spc="155" dirty="0">
                <a:solidFill>
                  <a:srgbClr val="FB6C56"/>
                </a:solidFill>
                <a:latin typeface="Verdana"/>
                <a:cs typeface="Verdana"/>
              </a:rPr>
              <a:t>o</a:t>
            </a:r>
            <a:r>
              <a:rPr sz="1900" spc="200" dirty="0">
                <a:solidFill>
                  <a:srgbClr val="FB6C56"/>
                </a:solidFill>
                <a:latin typeface="Verdana"/>
                <a:cs typeface="Verdana"/>
              </a:rPr>
              <a:t>pg</a:t>
            </a:r>
            <a:r>
              <a:rPr sz="1900" spc="80" dirty="0">
                <a:solidFill>
                  <a:srgbClr val="FB6C56"/>
                </a:solidFill>
                <a:latin typeface="Verdana"/>
                <a:cs typeface="Verdana"/>
              </a:rPr>
              <a:t>u</a:t>
            </a:r>
            <a:r>
              <a:rPr sz="1900" spc="60" dirty="0">
                <a:solidFill>
                  <a:srgbClr val="FB6C56"/>
                </a:solidFill>
                <a:latin typeface="Verdana"/>
                <a:cs typeface="Verdana"/>
              </a:rPr>
              <a:t>i</a:t>
            </a:r>
            <a:r>
              <a:rPr sz="1900" spc="200" dirty="0">
                <a:solidFill>
                  <a:srgbClr val="FB6C56"/>
                </a:solidFill>
                <a:latin typeface="Verdana"/>
                <a:cs typeface="Verdana"/>
              </a:rPr>
              <a:t>d</a:t>
            </a:r>
            <a:r>
              <a:rPr sz="1900" spc="155" dirty="0">
                <a:solidFill>
                  <a:srgbClr val="FB6C56"/>
                </a:solidFill>
                <a:latin typeface="Verdana"/>
                <a:cs typeface="Verdana"/>
              </a:rPr>
              <a:t>a</a:t>
            </a:r>
            <a:r>
              <a:rPr sz="1900" spc="80" dirty="0">
                <a:solidFill>
                  <a:srgbClr val="FB6C56"/>
                </a:solidFill>
                <a:latin typeface="Verdana"/>
                <a:cs typeface="Verdana"/>
              </a:rPr>
              <a:t>n</a:t>
            </a:r>
            <a:r>
              <a:rPr sz="1900" spc="204" dirty="0">
                <a:solidFill>
                  <a:srgbClr val="FB6C56"/>
                </a:solidFill>
                <a:latin typeface="Verdana"/>
                <a:cs typeface="Verdana"/>
              </a:rPr>
              <a:t>c</a:t>
            </a:r>
            <a:r>
              <a:rPr sz="1900" spc="150" dirty="0">
                <a:solidFill>
                  <a:srgbClr val="FB6C56"/>
                </a:solidFill>
                <a:latin typeface="Verdana"/>
                <a:cs typeface="Verdana"/>
              </a:rPr>
              <a:t>e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89895" y="6106366"/>
            <a:ext cx="2037714" cy="3181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900" spc="125" dirty="0">
                <a:solidFill>
                  <a:srgbClr val="FB6C56"/>
                </a:solidFill>
                <a:latin typeface="Verdana"/>
                <a:cs typeface="Verdana"/>
              </a:rPr>
              <a:t>on</a:t>
            </a:r>
            <a:r>
              <a:rPr sz="1900" spc="-100" dirty="0">
                <a:solidFill>
                  <a:srgbClr val="FB6C56"/>
                </a:solidFill>
                <a:latin typeface="Verdana"/>
                <a:cs typeface="Verdana"/>
              </a:rPr>
              <a:t> </a:t>
            </a:r>
            <a:r>
              <a:rPr sz="1900" spc="90" dirty="0">
                <a:solidFill>
                  <a:srgbClr val="FB6C56"/>
                </a:solidFill>
                <a:latin typeface="Verdana"/>
                <a:cs typeface="Verdana"/>
              </a:rPr>
              <a:t>INSTAGRAM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02952" y="3478326"/>
            <a:ext cx="7236459" cy="1016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30755" marR="5080" indent="-2218690">
              <a:lnSpc>
                <a:spcPct val="116100"/>
              </a:lnSpc>
              <a:spcBef>
                <a:spcPts val="95"/>
              </a:spcBef>
            </a:pPr>
            <a:r>
              <a:rPr sz="2800" b="1" spc="725" dirty="0">
                <a:solidFill>
                  <a:srgbClr val="FFFFFF"/>
                </a:solidFill>
                <a:latin typeface="Calibri"/>
                <a:cs typeface="Calibri"/>
              </a:rPr>
              <a:t>WWW.ONTARIO.CA/PAGE/HOW-  </a:t>
            </a:r>
            <a:r>
              <a:rPr sz="2800" b="1" spc="715" dirty="0">
                <a:solidFill>
                  <a:srgbClr val="FFFFFF"/>
                </a:solidFill>
                <a:latin typeface="Calibri"/>
                <a:cs typeface="Calibri"/>
              </a:rPr>
              <a:t>APPLY-OSAP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86312" y="876300"/>
            <a:ext cx="800100" cy="552450"/>
          </a:xfrm>
          <a:custGeom>
            <a:avLst/>
            <a:gdLst/>
            <a:ahLst/>
            <a:cxnLst/>
            <a:rect l="l" t="t" r="r" b="b"/>
            <a:pathLst>
              <a:path w="800100" h="552450">
                <a:moveTo>
                  <a:pt x="196083" y="552385"/>
                </a:moveTo>
                <a:lnTo>
                  <a:pt x="153940" y="548783"/>
                </a:lnTo>
                <a:lnTo>
                  <a:pt x="116169" y="537975"/>
                </a:lnTo>
                <a:lnTo>
                  <a:pt x="53728" y="494737"/>
                </a:lnTo>
                <a:lnTo>
                  <a:pt x="30226" y="463483"/>
                </a:lnTo>
                <a:lnTo>
                  <a:pt x="13436" y="427370"/>
                </a:lnTo>
                <a:lnTo>
                  <a:pt x="3359" y="386403"/>
                </a:lnTo>
                <a:lnTo>
                  <a:pt x="0" y="340588"/>
                </a:lnTo>
                <a:lnTo>
                  <a:pt x="956" y="313836"/>
                </a:lnTo>
                <a:lnTo>
                  <a:pt x="8609" y="259886"/>
                </a:lnTo>
                <a:lnTo>
                  <a:pt x="24439" y="205917"/>
                </a:lnTo>
                <a:lnTo>
                  <a:pt x="51695" y="155296"/>
                </a:lnTo>
                <a:lnTo>
                  <a:pt x="91137" y="108829"/>
                </a:lnTo>
                <a:lnTo>
                  <a:pt x="144065" y="67837"/>
                </a:lnTo>
                <a:lnTo>
                  <a:pt x="211165" y="33131"/>
                </a:lnTo>
                <a:lnTo>
                  <a:pt x="250971" y="19434"/>
                </a:lnTo>
                <a:lnTo>
                  <a:pt x="295092" y="8391"/>
                </a:lnTo>
                <a:lnTo>
                  <a:pt x="343517" y="0"/>
                </a:lnTo>
                <a:lnTo>
                  <a:pt x="343517" y="127894"/>
                </a:lnTo>
                <a:lnTo>
                  <a:pt x="315233" y="129703"/>
                </a:lnTo>
                <a:lnTo>
                  <a:pt x="289994" y="133501"/>
                </a:lnTo>
                <a:lnTo>
                  <a:pt x="248627" y="147105"/>
                </a:lnTo>
                <a:lnTo>
                  <a:pt x="217053" y="169775"/>
                </a:lnTo>
                <a:lnTo>
                  <a:pt x="192930" y="202448"/>
                </a:lnTo>
                <a:lnTo>
                  <a:pt x="231971" y="204945"/>
                </a:lnTo>
                <a:lnTo>
                  <a:pt x="267538" y="212441"/>
                </a:lnTo>
                <a:lnTo>
                  <a:pt x="328237" y="242438"/>
                </a:lnTo>
                <a:lnTo>
                  <a:pt x="368521" y="295023"/>
                </a:lnTo>
                <a:lnTo>
                  <a:pt x="381949" y="372702"/>
                </a:lnTo>
                <a:lnTo>
                  <a:pt x="381216" y="389474"/>
                </a:lnTo>
                <a:lnTo>
                  <a:pt x="370189" y="438634"/>
                </a:lnTo>
                <a:lnTo>
                  <a:pt x="345464" y="482687"/>
                </a:lnTo>
                <a:lnTo>
                  <a:pt x="307229" y="518071"/>
                </a:lnTo>
                <a:lnTo>
                  <a:pt x="257382" y="543362"/>
                </a:lnTo>
                <a:lnTo>
                  <a:pt x="217793" y="551386"/>
                </a:lnTo>
                <a:lnTo>
                  <a:pt x="196083" y="552385"/>
                </a:lnTo>
                <a:close/>
              </a:path>
              <a:path w="800100" h="552450">
                <a:moveTo>
                  <a:pt x="613337" y="552417"/>
                </a:moveTo>
                <a:lnTo>
                  <a:pt x="571521" y="548813"/>
                </a:lnTo>
                <a:lnTo>
                  <a:pt x="533925" y="538000"/>
                </a:lnTo>
                <a:lnTo>
                  <a:pt x="471391" y="494761"/>
                </a:lnTo>
                <a:lnTo>
                  <a:pt x="447696" y="463489"/>
                </a:lnTo>
                <a:lnTo>
                  <a:pt x="430776" y="427363"/>
                </a:lnTo>
                <a:lnTo>
                  <a:pt x="420628" y="386385"/>
                </a:lnTo>
                <a:lnTo>
                  <a:pt x="417246" y="340556"/>
                </a:lnTo>
                <a:lnTo>
                  <a:pt x="418199" y="313804"/>
                </a:lnTo>
                <a:lnTo>
                  <a:pt x="425835" y="259854"/>
                </a:lnTo>
                <a:lnTo>
                  <a:pt x="441691" y="205875"/>
                </a:lnTo>
                <a:lnTo>
                  <a:pt x="469138" y="155261"/>
                </a:lnTo>
                <a:lnTo>
                  <a:pt x="508905" y="108797"/>
                </a:lnTo>
                <a:lnTo>
                  <a:pt x="562050" y="67805"/>
                </a:lnTo>
                <a:lnTo>
                  <a:pt x="629185" y="33118"/>
                </a:lnTo>
                <a:lnTo>
                  <a:pt x="668989" y="19430"/>
                </a:lnTo>
                <a:lnTo>
                  <a:pt x="713112" y="8390"/>
                </a:lnTo>
                <a:lnTo>
                  <a:pt x="761555" y="0"/>
                </a:lnTo>
                <a:lnTo>
                  <a:pt x="761555" y="127894"/>
                </a:lnTo>
                <a:lnTo>
                  <a:pt x="733258" y="129703"/>
                </a:lnTo>
                <a:lnTo>
                  <a:pt x="708012" y="133501"/>
                </a:lnTo>
                <a:lnTo>
                  <a:pt x="666650" y="147105"/>
                </a:lnTo>
                <a:lnTo>
                  <a:pt x="634896" y="169778"/>
                </a:lnTo>
                <a:lnTo>
                  <a:pt x="610193" y="202472"/>
                </a:lnTo>
                <a:lnTo>
                  <a:pt x="649573" y="204969"/>
                </a:lnTo>
                <a:lnTo>
                  <a:pt x="685378" y="212464"/>
                </a:lnTo>
                <a:lnTo>
                  <a:pt x="746259" y="242454"/>
                </a:lnTo>
                <a:lnTo>
                  <a:pt x="786564" y="295040"/>
                </a:lnTo>
                <a:lnTo>
                  <a:pt x="800012" y="372726"/>
                </a:lnTo>
                <a:lnTo>
                  <a:pt x="799251" y="389497"/>
                </a:lnTo>
                <a:lnTo>
                  <a:pt x="787852" y="438650"/>
                </a:lnTo>
                <a:lnTo>
                  <a:pt x="762964" y="482706"/>
                </a:lnTo>
                <a:lnTo>
                  <a:pt x="725183" y="518094"/>
                </a:lnTo>
                <a:lnTo>
                  <a:pt x="675370" y="543384"/>
                </a:lnTo>
                <a:lnTo>
                  <a:pt x="635383" y="551416"/>
                </a:lnTo>
                <a:lnTo>
                  <a:pt x="613337" y="552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86324" y="4733957"/>
            <a:ext cx="800100" cy="552450"/>
          </a:xfrm>
          <a:custGeom>
            <a:avLst/>
            <a:gdLst/>
            <a:ahLst/>
            <a:cxnLst/>
            <a:rect l="l" t="t" r="r" b="b"/>
            <a:pathLst>
              <a:path w="800100" h="552450">
                <a:moveTo>
                  <a:pt x="603929" y="32"/>
                </a:moveTo>
                <a:lnTo>
                  <a:pt x="646071" y="3634"/>
                </a:lnTo>
                <a:lnTo>
                  <a:pt x="683842" y="14441"/>
                </a:lnTo>
                <a:lnTo>
                  <a:pt x="746283" y="57679"/>
                </a:lnTo>
                <a:lnTo>
                  <a:pt x="769785" y="88933"/>
                </a:lnTo>
                <a:lnTo>
                  <a:pt x="786576" y="125047"/>
                </a:lnTo>
                <a:lnTo>
                  <a:pt x="796652" y="166014"/>
                </a:lnTo>
                <a:lnTo>
                  <a:pt x="800012" y="211829"/>
                </a:lnTo>
                <a:lnTo>
                  <a:pt x="799055" y="238581"/>
                </a:lnTo>
                <a:lnTo>
                  <a:pt x="791402" y="292530"/>
                </a:lnTo>
                <a:lnTo>
                  <a:pt x="775572" y="346499"/>
                </a:lnTo>
                <a:lnTo>
                  <a:pt x="748317" y="397121"/>
                </a:lnTo>
                <a:lnTo>
                  <a:pt x="708874" y="443588"/>
                </a:lnTo>
                <a:lnTo>
                  <a:pt x="655946" y="484580"/>
                </a:lnTo>
                <a:lnTo>
                  <a:pt x="588846" y="519286"/>
                </a:lnTo>
                <a:lnTo>
                  <a:pt x="549040" y="532982"/>
                </a:lnTo>
                <a:lnTo>
                  <a:pt x="504920" y="544026"/>
                </a:lnTo>
                <a:lnTo>
                  <a:pt x="456495" y="552417"/>
                </a:lnTo>
                <a:lnTo>
                  <a:pt x="456495" y="424522"/>
                </a:lnTo>
                <a:lnTo>
                  <a:pt x="484778" y="422714"/>
                </a:lnTo>
                <a:lnTo>
                  <a:pt x="510017" y="418915"/>
                </a:lnTo>
                <a:lnTo>
                  <a:pt x="551384" y="405312"/>
                </a:lnTo>
                <a:lnTo>
                  <a:pt x="582958" y="382641"/>
                </a:lnTo>
                <a:lnTo>
                  <a:pt x="607081" y="349969"/>
                </a:lnTo>
                <a:lnTo>
                  <a:pt x="568040" y="347471"/>
                </a:lnTo>
                <a:lnTo>
                  <a:pt x="532474" y="339976"/>
                </a:lnTo>
                <a:lnTo>
                  <a:pt x="471775" y="309979"/>
                </a:lnTo>
                <a:lnTo>
                  <a:pt x="431490" y="257394"/>
                </a:lnTo>
                <a:lnTo>
                  <a:pt x="418062" y="179715"/>
                </a:lnTo>
                <a:lnTo>
                  <a:pt x="418796" y="162943"/>
                </a:lnTo>
                <a:lnTo>
                  <a:pt x="429822" y="113782"/>
                </a:lnTo>
                <a:lnTo>
                  <a:pt x="454548" y="69730"/>
                </a:lnTo>
                <a:lnTo>
                  <a:pt x="492782" y="34346"/>
                </a:lnTo>
                <a:lnTo>
                  <a:pt x="542629" y="9055"/>
                </a:lnTo>
                <a:lnTo>
                  <a:pt x="582218" y="1031"/>
                </a:lnTo>
                <a:lnTo>
                  <a:pt x="603929" y="32"/>
                </a:lnTo>
                <a:close/>
              </a:path>
              <a:path w="800100" h="552450">
                <a:moveTo>
                  <a:pt x="186674" y="0"/>
                </a:moveTo>
                <a:lnTo>
                  <a:pt x="228491" y="3604"/>
                </a:lnTo>
                <a:lnTo>
                  <a:pt x="266087" y="14416"/>
                </a:lnTo>
                <a:lnTo>
                  <a:pt x="328621" y="57655"/>
                </a:lnTo>
                <a:lnTo>
                  <a:pt x="352316" y="88928"/>
                </a:lnTo>
                <a:lnTo>
                  <a:pt x="369235" y="125054"/>
                </a:lnTo>
                <a:lnTo>
                  <a:pt x="379384" y="166031"/>
                </a:lnTo>
                <a:lnTo>
                  <a:pt x="382765" y="211861"/>
                </a:lnTo>
                <a:lnTo>
                  <a:pt x="381812" y="238613"/>
                </a:lnTo>
                <a:lnTo>
                  <a:pt x="374176" y="292562"/>
                </a:lnTo>
                <a:lnTo>
                  <a:pt x="358320" y="346542"/>
                </a:lnTo>
                <a:lnTo>
                  <a:pt x="330874" y="397156"/>
                </a:lnTo>
                <a:lnTo>
                  <a:pt x="291106" y="443620"/>
                </a:lnTo>
                <a:lnTo>
                  <a:pt x="237962" y="484611"/>
                </a:lnTo>
                <a:lnTo>
                  <a:pt x="170827" y="519299"/>
                </a:lnTo>
                <a:lnTo>
                  <a:pt x="131023" y="532986"/>
                </a:lnTo>
                <a:lnTo>
                  <a:pt x="86900" y="544026"/>
                </a:lnTo>
                <a:lnTo>
                  <a:pt x="38456" y="552417"/>
                </a:lnTo>
                <a:lnTo>
                  <a:pt x="38456" y="424522"/>
                </a:lnTo>
                <a:lnTo>
                  <a:pt x="66754" y="422714"/>
                </a:lnTo>
                <a:lnTo>
                  <a:pt x="91999" y="418915"/>
                </a:lnTo>
                <a:lnTo>
                  <a:pt x="133362" y="405312"/>
                </a:lnTo>
                <a:lnTo>
                  <a:pt x="165115" y="382638"/>
                </a:lnTo>
                <a:lnTo>
                  <a:pt x="189818" y="349945"/>
                </a:lnTo>
                <a:lnTo>
                  <a:pt x="150439" y="347447"/>
                </a:lnTo>
                <a:lnTo>
                  <a:pt x="114633" y="339953"/>
                </a:lnTo>
                <a:lnTo>
                  <a:pt x="53752" y="309963"/>
                </a:lnTo>
                <a:lnTo>
                  <a:pt x="13448" y="257377"/>
                </a:lnTo>
                <a:lnTo>
                  <a:pt x="0" y="179691"/>
                </a:lnTo>
                <a:lnTo>
                  <a:pt x="760" y="162920"/>
                </a:lnTo>
                <a:lnTo>
                  <a:pt x="12160" y="113766"/>
                </a:lnTo>
                <a:lnTo>
                  <a:pt x="37047" y="69711"/>
                </a:lnTo>
                <a:lnTo>
                  <a:pt x="74829" y="34322"/>
                </a:lnTo>
                <a:lnTo>
                  <a:pt x="124641" y="9033"/>
                </a:lnTo>
                <a:lnTo>
                  <a:pt x="164629" y="1000"/>
                </a:lnTo>
                <a:lnTo>
                  <a:pt x="1866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963714"/>
            <a:ext cx="3108325" cy="351790"/>
          </a:xfrm>
          <a:custGeom>
            <a:avLst/>
            <a:gdLst/>
            <a:ahLst/>
            <a:cxnLst/>
            <a:rect l="l" t="t" r="r" b="b"/>
            <a:pathLst>
              <a:path w="3108325" h="351790">
                <a:moveTo>
                  <a:pt x="0" y="351484"/>
                </a:moveTo>
                <a:lnTo>
                  <a:pt x="0" y="0"/>
                </a:lnTo>
                <a:lnTo>
                  <a:pt x="3108183" y="0"/>
                </a:lnTo>
                <a:lnTo>
                  <a:pt x="3108183" y="351484"/>
                </a:lnTo>
                <a:lnTo>
                  <a:pt x="0" y="351484"/>
                </a:lnTo>
                <a:close/>
              </a:path>
            </a:pathLst>
          </a:custGeom>
          <a:solidFill>
            <a:srgbClr val="FB6C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89889" y="6963714"/>
            <a:ext cx="3374390" cy="351790"/>
          </a:xfrm>
          <a:custGeom>
            <a:avLst/>
            <a:gdLst/>
            <a:ahLst/>
            <a:cxnLst/>
            <a:rect l="l" t="t" r="r" b="b"/>
            <a:pathLst>
              <a:path w="3374390" h="351790">
                <a:moveTo>
                  <a:pt x="0" y="0"/>
                </a:moveTo>
                <a:lnTo>
                  <a:pt x="3373770" y="0"/>
                </a:lnTo>
                <a:lnTo>
                  <a:pt x="3373770" y="351484"/>
                </a:lnTo>
                <a:lnTo>
                  <a:pt x="0" y="351484"/>
                </a:lnTo>
                <a:lnTo>
                  <a:pt x="0" y="0"/>
                </a:lnTo>
                <a:close/>
              </a:path>
            </a:pathLst>
          </a:custGeom>
          <a:solidFill>
            <a:srgbClr val="1CA0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45365" y="6963714"/>
            <a:ext cx="3108325" cy="351790"/>
          </a:xfrm>
          <a:custGeom>
            <a:avLst/>
            <a:gdLst/>
            <a:ahLst/>
            <a:cxnLst/>
            <a:rect l="l" t="t" r="r" b="b"/>
            <a:pathLst>
              <a:path w="3108325" h="351790">
                <a:moveTo>
                  <a:pt x="0" y="0"/>
                </a:moveTo>
                <a:lnTo>
                  <a:pt x="3108234" y="0"/>
                </a:lnTo>
                <a:lnTo>
                  <a:pt x="3108234" y="351484"/>
                </a:lnTo>
                <a:lnTo>
                  <a:pt x="0" y="351484"/>
                </a:lnTo>
                <a:lnTo>
                  <a:pt x="0" y="0"/>
                </a:lnTo>
                <a:close/>
              </a:path>
            </a:pathLst>
          </a:custGeom>
          <a:solidFill>
            <a:srgbClr val="FACA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55910" y="745966"/>
            <a:ext cx="7242175" cy="669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200" spc="630" dirty="0"/>
              <a:t>TYPES </a:t>
            </a:r>
            <a:r>
              <a:rPr sz="4200" spc="655" dirty="0"/>
              <a:t>OF</a:t>
            </a:r>
            <a:r>
              <a:rPr sz="4200" spc="-254" dirty="0"/>
              <a:t> </a:t>
            </a:r>
            <a:r>
              <a:rPr sz="4200" spc="680" dirty="0"/>
              <a:t>SCHOLARSHIPS</a:t>
            </a:r>
            <a:endParaRPr sz="4200"/>
          </a:p>
        </p:txBody>
      </p:sp>
      <p:sp>
        <p:nvSpPr>
          <p:cNvPr id="6" name="object 6"/>
          <p:cNvSpPr/>
          <p:nvPr/>
        </p:nvSpPr>
        <p:spPr>
          <a:xfrm>
            <a:off x="3819524" y="2143125"/>
            <a:ext cx="2305050" cy="2305050"/>
          </a:xfrm>
          <a:custGeom>
            <a:avLst/>
            <a:gdLst/>
            <a:ahLst/>
            <a:cxnLst/>
            <a:rect l="l" t="t" r="r" b="b"/>
            <a:pathLst>
              <a:path w="2305050" h="2305050">
                <a:moveTo>
                  <a:pt x="1152524" y="2305049"/>
                </a:moveTo>
                <a:lnTo>
                  <a:pt x="1095904" y="2303666"/>
                </a:lnTo>
                <a:lnTo>
                  <a:pt x="1039556" y="2299513"/>
                </a:lnTo>
                <a:lnTo>
                  <a:pt x="983480" y="2292592"/>
                </a:lnTo>
                <a:lnTo>
                  <a:pt x="927676" y="2282903"/>
                </a:lnTo>
                <a:lnTo>
                  <a:pt x="872415" y="2270500"/>
                </a:lnTo>
                <a:lnTo>
                  <a:pt x="817961" y="2255436"/>
                </a:lnTo>
                <a:lnTo>
                  <a:pt x="764313" y="2237709"/>
                </a:lnTo>
                <a:lnTo>
                  <a:pt x="711472" y="2217319"/>
                </a:lnTo>
                <a:lnTo>
                  <a:pt x="659690" y="2194372"/>
                </a:lnTo>
                <a:lnTo>
                  <a:pt x="609220" y="2168972"/>
                </a:lnTo>
                <a:lnTo>
                  <a:pt x="560062" y="2141119"/>
                </a:lnTo>
                <a:lnTo>
                  <a:pt x="512214" y="2110812"/>
                </a:lnTo>
                <a:lnTo>
                  <a:pt x="465906" y="2078205"/>
                </a:lnTo>
                <a:lnTo>
                  <a:pt x="421362" y="2043448"/>
                </a:lnTo>
                <a:lnTo>
                  <a:pt x="378582" y="2006541"/>
                </a:lnTo>
                <a:lnTo>
                  <a:pt x="337566" y="1967484"/>
                </a:lnTo>
                <a:lnTo>
                  <a:pt x="298508" y="1926467"/>
                </a:lnTo>
                <a:lnTo>
                  <a:pt x="261600" y="1883686"/>
                </a:lnTo>
                <a:lnTo>
                  <a:pt x="226843" y="1839142"/>
                </a:lnTo>
                <a:lnTo>
                  <a:pt x="194235" y="1792835"/>
                </a:lnTo>
                <a:lnTo>
                  <a:pt x="163929" y="1744987"/>
                </a:lnTo>
                <a:lnTo>
                  <a:pt x="136076" y="1695827"/>
                </a:lnTo>
                <a:lnTo>
                  <a:pt x="110677" y="1645357"/>
                </a:lnTo>
                <a:lnTo>
                  <a:pt x="87730" y="1593577"/>
                </a:lnTo>
                <a:lnTo>
                  <a:pt x="67341" y="1540736"/>
                </a:lnTo>
                <a:lnTo>
                  <a:pt x="49614" y="1487088"/>
                </a:lnTo>
                <a:lnTo>
                  <a:pt x="34549" y="1432634"/>
                </a:lnTo>
                <a:lnTo>
                  <a:pt x="22145" y="1377373"/>
                </a:lnTo>
                <a:lnTo>
                  <a:pt x="12456" y="1321569"/>
                </a:lnTo>
                <a:lnTo>
                  <a:pt x="5536" y="1265493"/>
                </a:lnTo>
                <a:lnTo>
                  <a:pt x="1384" y="1209145"/>
                </a:lnTo>
                <a:lnTo>
                  <a:pt x="0" y="1152524"/>
                </a:lnTo>
                <a:lnTo>
                  <a:pt x="1384" y="1095904"/>
                </a:lnTo>
                <a:lnTo>
                  <a:pt x="5536" y="1039556"/>
                </a:lnTo>
                <a:lnTo>
                  <a:pt x="12456" y="983480"/>
                </a:lnTo>
                <a:lnTo>
                  <a:pt x="22145" y="927676"/>
                </a:lnTo>
                <a:lnTo>
                  <a:pt x="34549" y="872415"/>
                </a:lnTo>
                <a:lnTo>
                  <a:pt x="49614" y="817961"/>
                </a:lnTo>
                <a:lnTo>
                  <a:pt x="67341" y="764313"/>
                </a:lnTo>
                <a:lnTo>
                  <a:pt x="87730" y="711472"/>
                </a:lnTo>
                <a:lnTo>
                  <a:pt x="110677" y="659690"/>
                </a:lnTo>
                <a:lnTo>
                  <a:pt x="136076" y="609220"/>
                </a:lnTo>
                <a:lnTo>
                  <a:pt x="163929" y="560062"/>
                </a:lnTo>
                <a:lnTo>
                  <a:pt x="194235" y="512214"/>
                </a:lnTo>
                <a:lnTo>
                  <a:pt x="226843" y="465906"/>
                </a:lnTo>
                <a:lnTo>
                  <a:pt x="261600" y="421362"/>
                </a:lnTo>
                <a:lnTo>
                  <a:pt x="298508" y="378582"/>
                </a:lnTo>
                <a:lnTo>
                  <a:pt x="337566" y="337566"/>
                </a:lnTo>
                <a:lnTo>
                  <a:pt x="378582" y="298508"/>
                </a:lnTo>
                <a:lnTo>
                  <a:pt x="421362" y="261600"/>
                </a:lnTo>
                <a:lnTo>
                  <a:pt x="465906" y="226843"/>
                </a:lnTo>
                <a:lnTo>
                  <a:pt x="512214" y="194235"/>
                </a:lnTo>
                <a:lnTo>
                  <a:pt x="560062" y="163929"/>
                </a:lnTo>
                <a:lnTo>
                  <a:pt x="609220" y="136076"/>
                </a:lnTo>
                <a:lnTo>
                  <a:pt x="659690" y="110677"/>
                </a:lnTo>
                <a:lnTo>
                  <a:pt x="711472" y="87730"/>
                </a:lnTo>
                <a:lnTo>
                  <a:pt x="764313" y="67341"/>
                </a:lnTo>
                <a:lnTo>
                  <a:pt x="817961" y="49614"/>
                </a:lnTo>
                <a:lnTo>
                  <a:pt x="872415" y="34549"/>
                </a:lnTo>
                <a:lnTo>
                  <a:pt x="927676" y="22145"/>
                </a:lnTo>
                <a:lnTo>
                  <a:pt x="983480" y="12456"/>
                </a:lnTo>
                <a:lnTo>
                  <a:pt x="1039556" y="5536"/>
                </a:lnTo>
                <a:lnTo>
                  <a:pt x="1095904" y="1384"/>
                </a:lnTo>
                <a:lnTo>
                  <a:pt x="1152524" y="0"/>
                </a:lnTo>
                <a:lnTo>
                  <a:pt x="1209145" y="1384"/>
                </a:lnTo>
                <a:lnTo>
                  <a:pt x="1265493" y="5536"/>
                </a:lnTo>
                <a:lnTo>
                  <a:pt x="1321569" y="12456"/>
                </a:lnTo>
                <a:lnTo>
                  <a:pt x="1377373" y="22145"/>
                </a:lnTo>
                <a:lnTo>
                  <a:pt x="1432634" y="34549"/>
                </a:lnTo>
                <a:lnTo>
                  <a:pt x="1487088" y="49614"/>
                </a:lnTo>
                <a:lnTo>
                  <a:pt x="1540736" y="67341"/>
                </a:lnTo>
                <a:lnTo>
                  <a:pt x="1593577" y="87730"/>
                </a:lnTo>
                <a:lnTo>
                  <a:pt x="1645357" y="110677"/>
                </a:lnTo>
                <a:lnTo>
                  <a:pt x="1695827" y="136076"/>
                </a:lnTo>
                <a:lnTo>
                  <a:pt x="1744987" y="163929"/>
                </a:lnTo>
                <a:lnTo>
                  <a:pt x="1792835" y="194235"/>
                </a:lnTo>
                <a:lnTo>
                  <a:pt x="1839142" y="226843"/>
                </a:lnTo>
                <a:lnTo>
                  <a:pt x="1883686" y="261600"/>
                </a:lnTo>
                <a:lnTo>
                  <a:pt x="1926467" y="298508"/>
                </a:lnTo>
                <a:lnTo>
                  <a:pt x="1967484" y="337566"/>
                </a:lnTo>
                <a:lnTo>
                  <a:pt x="2006541" y="378582"/>
                </a:lnTo>
                <a:lnTo>
                  <a:pt x="2043448" y="421362"/>
                </a:lnTo>
                <a:lnTo>
                  <a:pt x="2078205" y="465906"/>
                </a:lnTo>
                <a:lnTo>
                  <a:pt x="2110812" y="512214"/>
                </a:lnTo>
                <a:lnTo>
                  <a:pt x="2141119" y="560062"/>
                </a:lnTo>
                <a:lnTo>
                  <a:pt x="2168972" y="609220"/>
                </a:lnTo>
                <a:lnTo>
                  <a:pt x="2194372" y="659690"/>
                </a:lnTo>
                <a:lnTo>
                  <a:pt x="2217319" y="711472"/>
                </a:lnTo>
                <a:lnTo>
                  <a:pt x="2237709" y="764313"/>
                </a:lnTo>
                <a:lnTo>
                  <a:pt x="2255436" y="817961"/>
                </a:lnTo>
                <a:lnTo>
                  <a:pt x="2270500" y="872415"/>
                </a:lnTo>
                <a:lnTo>
                  <a:pt x="2282903" y="927676"/>
                </a:lnTo>
                <a:lnTo>
                  <a:pt x="2292592" y="983480"/>
                </a:lnTo>
                <a:lnTo>
                  <a:pt x="2299513" y="1039556"/>
                </a:lnTo>
                <a:lnTo>
                  <a:pt x="2303666" y="1095904"/>
                </a:lnTo>
                <a:lnTo>
                  <a:pt x="2305049" y="1152524"/>
                </a:lnTo>
                <a:lnTo>
                  <a:pt x="2303666" y="1209145"/>
                </a:lnTo>
                <a:lnTo>
                  <a:pt x="2299513" y="1265493"/>
                </a:lnTo>
                <a:lnTo>
                  <a:pt x="2292592" y="1321569"/>
                </a:lnTo>
                <a:lnTo>
                  <a:pt x="2282903" y="1377373"/>
                </a:lnTo>
                <a:lnTo>
                  <a:pt x="2270500" y="1432634"/>
                </a:lnTo>
                <a:lnTo>
                  <a:pt x="2255436" y="1487088"/>
                </a:lnTo>
                <a:lnTo>
                  <a:pt x="2237709" y="1540736"/>
                </a:lnTo>
                <a:lnTo>
                  <a:pt x="2217319" y="1593577"/>
                </a:lnTo>
                <a:lnTo>
                  <a:pt x="2194372" y="1645357"/>
                </a:lnTo>
                <a:lnTo>
                  <a:pt x="2168972" y="1695827"/>
                </a:lnTo>
                <a:lnTo>
                  <a:pt x="2141119" y="1744987"/>
                </a:lnTo>
                <a:lnTo>
                  <a:pt x="2110812" y="1792835"/>
                </a:lnTo>
                <a:lnTo>
                  <a:pt x="2078205" y="1839142"/>
                </a:lnTo>
                <a:lnTo>
                  <a:pt x="2043448" y="1883686"/>
                </a:lnTo>
                <a:lnTo>
                  <a:pt x="2006541" y="1926467"/>
                </a:lnTo>
                <a:lnTo>
                  <a:pt x="1967484" y="1967484"/>
                </a:lnTo>
                <a:lnTo>
                  <a:pt x="1926467" y="2006541"/>
                </a:lnTo>
                <a:lnTo>
                  <a:pt x="1883686" y="2043448"/>
                </a:lnTo>
                <a:lnTo>
                  <a:pt x="1839142" y="2078205"/>
                </a:lnTo>
                <a:lnTo>
                  <a:pt x="1792835" y="2110812"/>
                </a:lnTo>
                <a:lnTo>
                  <a:pt x="1744987" y="2141119"/>
                </a:lnTo>
                <a:lnTo>
                  <a:pt x="1695827" y="2168972"/>
                </a:lnTo>
                <a:lnTo>
                  <a:pt x="1645357" y="2194372"/>
                </a:lnTo>
                <a:lnTo>
                  <a:pt x="1593577" y="2217319"/>
                </a:lnTo>
                <a:lnTo>
                  <a:pt x="1540736" y="2237709"/>
                </a:lnTo>
                <a:lnTo>
                  <a:pt x="1487088" y="2255436"/>
                </a:lnTo>
                <a:lnTo>
                  <a:pt x="1432634" y="2270500"/>
                </a:lnTo>
                <a:lnTo>
                  <a:pt x="1377373" y="2282903"/>
                </a:lnTo>
                <a:lnTo>
                  <a:pt x="1321569" y="2292592"/>
                </a:lnTo>
                <a:lnTo>
                  <a:pt x="1265493" y="2299513"/>
                </a:lnTo>
                <a:lnTo>
                  <a:pt x="1209145" y="2303666"/>
                </a:lnTo>
                <a:lnTo>
                  <a:pt x="1152524" y="2305049"/>
                </a:lnTo>
                <a:close/>
              </a:path>
            </a:pathLst>
          </a:custGeom>
          <a:solidFill>
            <a:srgbClr val="FB6C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00825" y="2143125"/>
            <a:ext cx="2305050" cy="2305050"/>
          </a:xfrm>
          <a:custGeom>
            <a:avLst/>
            <a:gdLst/>
            <a:ahLst/>
            <a:cxnLst/>
            <a:rect l="l" t="t" r="r" b="b"/>
            <a:pathLst>
              <a:path w="2305050" h="2305050">
                <a:moveTo>
                  <a:pt x="1152524" y="2305049"/>
                </a:moveTo>
                <a:lnTo>
                  <a:pt x="1095904" y="2303666"/>
                </a:lnTo>
                <a:lnTo>
                  <a:pt x="1039556" y="2299513"/>
                </a:lnTo>
                <a:lnTo>
                  <a:pt x="983480" y="2292592"/>
                </a:lnTo>
                <a:lnTo>
                  <a:pt x="927676" y="2282903"/>
                </a:lnTo>
                <a:lnTo>
                  <a:pt x="872415" y="2270500"/>
                </a:lnTo>
                <a:lnTo>
                  <a:pt x="817961" y="2255436"/>
                </a:lnTo>
                <a:lnTo>
                  <a:pt x="764313" y="2237709"/>
                </a:lnTo>
                <a:lnTo>
                  <a:pt x="711472" y="2217319"/>
                </a:lnTo>
                <a:lnTo>
                  <a:pt x="659690" y="2194372"/>
                </a:lnTo>
                <a:lnTo>
                  <a:pt x="609220" y="2168972"/>
                </a:lnTo>
                <a:lnTo>
                  <a:pt x="560062" y="2141119"/>
                </a:lnTo>
                <a:lnTo>
                  <a:pt x="512214" y="2110812"/>
                </a:lnTo>
                <a:lnTo>
                  <a:pt x="465906" y="2078205"/>
                </a:lnTo>
                <a:lnTo>
                  <a:pt x="421362" y="2043448"/>
                </a:lnTo>
                <a:lnTo>
                  <a:pt x="378582" y="2006541"/>
                </a:lnTo>
                <a:lnTo>
                  <a:pt x="337566" y="1967484"/>
                </a:lnTo>
                <a:lnTo>
                  <a:pt x="298508" y="1926467"/>
                </a:lnTo>
                <a:lnTo>
                  <a:pt x="261600" y="1883686"/>
                </a:lnTo>
                <a:lnTo>
                  <a:pt x="226843" y="1839142"/>
                </a:lnTo>
                <a:lnTo>
                  <a:pt x="194235" y="1792835"/>
                </a:lnTo>
                <a:lnTo>
                  <a:pt x="163929" y="1744987"/>
                </a:lnTo>
                <a:lnTo>
                  <a:pt x="136076" y="1695827"/>
                </a:lnTo>
                <a:lnTo>
                  <a:pt x="110677" y="1645357"/>
                </a:lnTo>
                <a:lnTo>
                  <a:pt x="87730" y="1593577"/>
                </a:lnTo>
                <a:lnTo>
                  <a:pt x="67341" y="1540736"/>
                </a:lnTo>
                <a:lnTo>
                  <a:pt x="49614" y="1487088"/>
                </a:lnTo>
                <a:lnTo>
                  <a:pt x="34549" y="1432634"/>
                </a:lnTo>
                <a:lnTo>
                  <a:pt x="22145" y="1377373"/>
                </a:lnTo>
                <a:lnTo>
                  <a:pt x="12456" y="1321569"/>
                </a:lnTo>
                <a:lnTo>
                  <a:pt x="5536" y="1265493"/>
                </a:lnTo>
                <a:lnTo>
                  <a:pt x="1384" y="1209145"/>
                </a:lnTo>
                <a:lnTo>
                  <a:pt x="0" y="1152524"/>
                </a:lnTo>
                <a:lnTo>
                  <a:pt x="1384" y="1095904"/>
                </a:lnTo>
                <a:lnTo>
                  <a:pt x="5536" y="1039556"/>
                </a:lnTo>
                <a:lnTo>
                  <a:pt x="12456" y="983480"/>
                </a:lnTo>
                <a:lnTo>
                  <a:pt x="22145" y="927676"/>
                </a:lnTo>
                <a:lnTo>
                  <a:pt x="34549" y="872415"/>
                </a:lnTo>
                <a:lnTo>
                  <a:pt x="49614" y="817961"/>
                </a:lnTo>
                <a:lnTo>
                  <a:pt x="67341" y="764313"/>
                </a:lnTo>
                <a:lnTo>
                  <a:pt x="87730" y="711472"/>
                </a:lnTo>
                <a:lnTo>
                  <a:pt x="110677" y="659690"/>
                </a:lnTo>
                <a:lnTo>
                  <a:pt x="136076" y="609220"/>
                </a:lnTo>
                <a:lnTo>
                  <a:pt x="163929" y="560062"/>
                </a:lnTo>
                <a:lnTo>
                  <a:pt x="194235" y="512214"/>
                </a:lnTo>
                <a:lnTo>
                  <a:pt x="226843" y="465906"/>
                </a:lnTo>
                <a:lnTo>
                  <a:pt x="261600" y="421362"/>
                </a:lnTo>
                <a:lnTo>
                  <a:pt x="298508" y="378582"/>
                </a:lnTo>
                <a:lnTo>
                  <a:pt x="337566" y="337566"/>
                </a:lnTo>
                <a:lnTo>
                  <a:pt x="378582" y="298508"/>
                </a:lnTo>
                <a:lnTo>
                  <a:pt x="421362" y="261600"/>
                </a:lnTo>
                <a:lnTo>
                  <a:pt x="465906" y="226843"/>
                </a:lnTo>
                <a:lnTo>
                  <a:pt x="512214" y="194235"/>
                </a:lnTo>
                <a:lnTo>
                  <a:pt x="560062" y="163929"/>
                </a:lnTo>
                <a:lnTo>
                  <a:pt x="609220" y="136076"/>
                </a:lnTo>
                <a:lnTo>
                  <a:pt x="659690" y="110677"/>
                </a:lnTo>
                <a:lnTo>
                  <a:pt x="711472" y="87730"/>
                </a:lnTo>
                <a:lnTo>
                  <a:pt x="764313" y="67341"/>
                </a:lnTo>
                <a:lnTo>
                  <a:pt x="817961" y="49614"/>
                </a:lnTo>
                <a:lnTo>
                  <a:pt x="872415" y="34549"/>
                </a:lnTo>
                <a:lnTo>
                  <a:pt x="927676" y="22145"/>
                </a:lnTo>
                <a:lnTo>
                  <a:pt x="983480" y="12456"/>
                </a:lnTo>
                <a:lnTo>
                  <a:pt x="1039556" y="5536"/>
                </a:lnTo>
                <a:lnTo>
                  <a:pt x="1095904" y="1384"/>
                </a:lnTo>
                <a:lnTo>
                  <a:pt x="1152524" y="0"/>
                </a:lnTo>
                <a:lnTo>
                  <a:pt x="1209145" y="1384"/>
                </a:lnTo>
                <a:lnTo>
                  <a:pt x="1265493" y="5536"/>
                </a:lnTo>
                <a:lnTo>
                  <a:pt x="1321569" y="12456"/>
                </a:lnTo>
                <a:lnTo>
                  <a:pt x="1377373" y="22145"/>
                </a:lnTo>
                <a:lnTo>
                  <a:pt x="1432634" y="34549"/>
                </a:lnTo>
                <a:lnTo>
                  <a:pt x="1487088" y="49614"/>
                </a:lnTo>
                <a:lnTo>
                  <a:pt x="1540736" y="67341"/>
                </a:lnTo>
                <a:lnTo>
                  <a:pt x="1593577" y="87730"/>
                </a:lnTo>
                <a:lnTo>
                  <a:pt x="1645357" y="110677"/>
                </a:lnTo>
                <a:lnTo>
                  <a:pt x="1695827" y="136076"/>
                </a:lnTo>
                <a:lnTo>
                  <a:pt x="1744987" y="163929"/>
                </a:lnTo>
                <a:lnTo>
                  <a:pt x="1792835" y="194235"/>
                </a:lnTo>
                <a:lnTo>
                  <a:pt x="1839142" y="226843"/>
                </a:lnTo>
                <a:lnTo>
                  <a:pt x="1883686" y="261600"/>
                </a:lnTo>
                <a:lnTo>
                  <a:pt x="1926467" y="298508"/>
                </a:lnTo>
                <a:lnTo>
                  <a:pt x="1967484" y="337566"/>
                </a:lnTo>
                <a:lnTo>
                  <a:pt x="2006541" y="378582"/>
                </a:lnTo>
                <a:lnTo>
                  <a:pt x="2043448" y="421362"/>
                </a:lnTo>
                <a:lnTo>
                  <a:pt x="2078205" y="465906"/>
                </a:lnTo>
                <a:lnTo>
                  <a:pt x="2110812" y="512214"/>
                </a:lnTo>
                <a:lnTo>
                  <a:pt x="2141119" y="560062"/>
                </a:lnTo>
                <a:lnTo>
                  <a:pt x="2168972" y="609220"/>
                </a:lnTo>
                <a:lnTo>
                  <a:pt x="2194372" y="659690"/>
                </a:lnTo>
                <a:lnTo>
                  <a:pt x="2217319" y="711472"/>
                </a:lnTo>
                <a:lnTo>
                  <a:pt x="2237709" y="764313"/>
                </a:lnTo>
                <a:lnTo>
                  <a:pt x="2255436" y="817961"/>
                </a:lnTo>
                <a:lnTo>
                  <a:pt x="2270500" y="872415"/>
                </a:lnTo>
                <a:lnTo>
                  <a:pt x="2282903" y="927676"/>
                </a:lnTo>
                <a:lnTo>
                  <a:pt x="2292592" y="983480"/>
                </a:lnTo>
                <a:lnTo>
                  <a:pt x="2299513" y="1039556"/>
                </a:lnTo>
                <a:lnTo>
                  <a:pt x="2303666" y="1095904"/>
                </a:lnTo>
                <a:lnTo>
                  <a:pt x="2305049" y="1152524"/>
                </a:lnTo>
                <a:lnTo>
                  <a:pt x="2303666" y="1209145"/>
                </a:lnTo>
                <a:lnTo>
                  <a:pt x="2299513" y="1265493"/>
                </a:lnTo>
                <a:lnTo>
                  <a:pt x="2292592" y="1321569"/>
                </a:lnTo>
                <a:lnTo>
                  <a:pt x="2282903" y="1377373"/>
                </a:lnTo>
                <a:lnTo>
                  <a:pt x="2270500" y="1432634"/>
                </a:lnTo>
                <a:lnTo>
                  <a:pt x="2255436" y="1487088"/>
                </a:lnTo>
                <a:lnTo>
                  <a:pt x="2237709" y="1540736"/>
                </a:lnTo>
                <a:lnTo>
                  <a:pt x="2217319" y="1593577"/>
                </a:lnTo>
                <a:lnTo>
                  <a:pt x="2194372" y="1645357"/>
                </a:lnTo>
                <a:lnTo>
                  <a:pt x="2168972" y="1695827"/>
                </a:lnTo>
                <a:lnTo>
                  <a:pt x="2141119" y="1744987"/>
                </a:lnTo>
                <a:lnTo>
                  <a:pt x="2110812" y="1792835"/>
                </a:lnTo>
                <a:lnTo>
                  <a:pt x="2078205" y="1839142"/>
                </a:lnTo>
                <a:lnTo>
                  <a:pt x="2043448" y="1883686"/>
                </a:lnTo>
                <a:lnTo>
                  <a:pt x="2006541" y="1926467"/>
                </a:lnTo>
                <a:lnTo>
                  <a:pt x="1967484" y="1967484"/>
                </a:lnTo>
                <a:lnTo>
                  <a:pt x="1926467" y="2006541"/>
                </a:lnTo>
                <a:lnTo>
                  <a:pt x="1883686" y="2043448"/>
                </a:lnTo>
                <a:lnTo>
                  <a:pt x="1839142" y="2078205"/>
                </a:lnTo>
                <a:lnTo>
                  <a:pt x="1792835" y="2110812"/>
                </a:lnTo>
                <a:lnTo>
                  <a:pt x="1744987" y="2141119"/>
                </a:lnTo>
                <a:lnTo>
                  <a:pt x="1695827" y="2168972"/>
                </a:lnTo>
                <a:lnTo>
                  <a:pt x="1645357" y="2194372"/>
                </a:lnTo>
                <a:lnTo>
                  <a:pt x="1593577" y="2217319"/>
                </a:lnTo>
                <a:lnTo>
                  <a:pt x="1540736" y="2237709"/>
                </a:lnTo>
                <a:lnTo>
                  <a:pt x="1487088" y="2255436"/>
                </a:lnTo>
                <a:lnTo>
                  <a:pt x="1432634" y="2270500"/>
                </a:lnTo>
                <a:lnTo>
                  <a:pt x="1377373" y="2282903"/>
                </a:lnTo>
                <a:lnTo>
                  <a:pt x="1321569" y="2292592"/>
                </a:lnTo>
                <a:lnTo>
                  <a:pt x="1265493" y="2299513"/>
                </a:lnTo>
                <a:lnTo>
                  <a:pt x="1209145" y="2303666"/>
                </a:lnTo>
                <a:lnTo>
                  <a:pt x="1152524" y="2305049"/>
                </a:lnTo>
                <a:close/>
              </a:path>
            </a:pathLst>
          </a:custGeom>
          <a:solidFill>
            <a:srgbClr val="1CA0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8699" y="2143125"/>
            <a:ext cx="2305050" cy="2305050"/>
          </a:xfrm>
          <a:custGeom>
            <a:avLst/>
            <a:gdLst/>
            <a:ahLst/>
            <a:cxnLst/>
            <a:rect l="l" t="t" r="r" b="b"/>
            <a:pathLst>
              <a:path w="2305050" h="2305050">
                <a:moveTo>
                  <a:pt x="1152524" y="2305049"/>
                </a:moveTo>
                <a:lnTo>
                  <a:pt x="1095904" y="2303666"/>
                </a:lnTo>
                <a:lnTo>
                  <a:pt x="1039556" y="2299513"/>
                </a:lnTo>
                <a:lnTo>
                  <a:pt x="983480" y="2292592"/>
                </a:lnTo>
                <a:lnTo>
                  <a:pt x="927676" y="2282903"/>
                </a:lnTo>
                <a:lnTo>
                  <a:pt x="872415" y="2270500"/>
                </a:lnTo>
                <a:lnTo>
                  <a:pt x="817961" y="2255436"/>
                </a:lnTo>
                <a:lnTo>
                  <a:pt x="764313" y="2237709"/>
                </a:lnTo>
                <a:lnTo>
                  <a:pt x="711472" y="2217319"/>
                </a:lnTo>
                <a:lnTo>
                  <a:pt x="659690" y="2194372"/>
                </a:lnTo>
                <a:lnTo>
                  <a:pt x="609220" y="2168972"/>
                </a:lnTo>
                <a:lnTo>
                  <a:pt x="560062" y="2141119"/>
                </a:lnTo>
                <a:lnTo>
                  <a:pt x="512214" y="2110812"/>
                </a:lnTo>
                <a:lnTo>
                  <a:pt x="465906" y="2078205"/>
                </a:lnTo>
                <a:lnTo>
                  <a:pt x="421362" y="2043448"/>
                </a:lnTo>
                <a:lnTo>
                  <a:pt x="378582" y="2006541"/>
                </a:lnTo>
                <a:lnTo>
                  <a:pt x="337566" y="1967484"/>
                </a:lnTo>
                <a:lnTo>
                  <a:pt x="298508" y="1926467"/>
                </a:lnTo>
                <a:lnTo>
                  <a:pt x="261600" y="1883686"/>
                </a:lnTo>
                <a:lnTo>
                  <a:pt x="226843" y="1839142"/>
                </a:lnTo>
                <a:lnTo>
                  <a:pt x="194235" y="1792835"/>
                </a:lnTo>
                <a:lnTo>
                  <a:pt x="163929" y="1744987"/>
                </a:lnTo>
                <a:lnTo>
                  <a:pt x="136076" y="1695827"/>
                </a:lnTo>
                <a:lnTo>
                  <a:pt x="110677" y="1645357"/>
                </a:lnTo>
                <a:lnTo>
                  <a:pt x="87730" y="1593577"/>
                </a:lnTo>
                <a:lnTo>
                  <a:pt x="67341" y="1540736"/>
                </a:lnTo>
                <a:lnTo>
                  <a:pt x="49614" y="1487088"/>
                </a:lnTo>
                <a:lnTo>
                  <a:pt x="34549" y="1432634"/>
                </a:lnTo>
                <a:lnTo>
                  <a:pt x="22145" y="1377373"/>
                </a:lnTo>
                <a:lnTo>
                  <a:pt x="12456" y="1321569"/>
                </a:lnTo>
                <a:lnTo>
                  <a:pt x="5536" y="1265493"/>
                </a:lnTo>
                <a:lnTo>
                  <a:pt x="1384" y="1209145"/>
                </a:lnTo>
                <a:lnTo>
                  <a:pt x="0" y="1152524"/>
                </a:lnTo>
                <a:lnTo>
                  <a:pt x="1384" y="1095904"/>
                </a:lnTo>
                <a:lnTo>
                  <a:pt x="5536" y="1039556"/>
                </a:lnTo>
                <a:lnTo>
                  <a:pt x="12456" y="983480"/>
                </a:lnTo>
                <a:lnTo>
                  <a:pt x="22145" y="927676"/>
                </a:lnTo>
                <a:lnTo>
                  <a:pt x="34549" y="872415"/>
                </a:lnTo>
                <a:lnTo>
                  <a:pt x="49614" y="817961"/>
                </a:lnTo>
                <a:lnTo>
                  <a:pt x="67341" y="764313"/>
                </a:lnTo>
                <a:lnTo>
                  <a:pt x="87730" y="711472"/>
                </a:lnTo>
                <a:lnTo>
                  <a:pt x="110677" y="659690"/>
                </a:lnTo>
                <a:lnTo>
                  <a:pt x="136076" y="609220"/>
                </a:lnTo>
                <a:lnTo>
                  <a:pt x="163929" y="560062"/>
                </a:lnTo>
                <a:lnTo>
                  <a:pt x="194235" y="512214"/>
                </a:lnTo>
                <a:lnTo>
                  <a:pt x="226843" y="465906"/>
                </a:lnTo>
                <a:lnTo>
                  <a:pt x="261600" y="421362"/>
                </a:lnTo>
                <a:lnTo>
                  <a:pt x="298508" y="378582"/>
                </a:lnTo>
                <a:lnTo>
                  <a:pt x="337566" y="337566"/>
                </a:lnTo>
                <a:lnTo>
                  <a:pt x="378582" y="298508"/>
                </a:lnTo>
                <a:lnTo>
                  <a:pt x="421362" y="261600"/>
                </a:lnTo>
                <a:lnTo>
                  <a:pt x="465906" y="226843"/>
                </a:lnTo>
                <a:lnTo>
                  <a:pt x="512214" y="194235"/>
                </a:lnTo>
                <a:lnTo>
                  <a:pt x="560062" y="163929"/>
                </a:lnTo>
                <a:lnTo>
                  <a:pt x="609220" y="136076"/>
                </a:lnTo>
                <a:lnTo>
                  <a:pt x="659690" y="110677"/>
                </a:lnTo>
                <a:lnTo>
                  <a:pt x="711472" y="87730"/>
                </a:lnTo>
                <a:lnTo>
                  <a:pt x="764313" y="67341"/>
                </a:lnTo>
                <a:lnTo>
                  <a:pt x="817961" y="49614"/>
                </a:lnTo>
                <a:lnTo>
                  <a:pt x="872415" y="34549"/>
                </a:lnTo>
                <a:lnTo>
                  <a:pt x="927676" y="22145"/>
                </a:lnTo>
                <a:lnTo>
                  <a:pt x="983480" y="12456"/>
                </a:lnTo>
                <a:lnTo>
                  <a:pt x="1039556" y="5536"/>
                </a:lnTo>
                <a:lnTo>
                  <a:pt x="1095904" y="1384"/>
                </a:lnTo>
                <a:lnTo>
                  <a:pt x="1152524" y="0"/>
                </a:lnTo>
                <a:lnTo>
                  <a:pt x="1209145" y="1384"/>
                </a:lnTo>
                <a:lnTo>
                  <a:pt x="1265493" y="5536"/>
                </a:lnTo>
                <a:lnTo>
                  <a:pt x="1321569" y="12456"/>
                </a:lnTo>
                <a:lnTo>
                  <a:pt x="1377373" y="22145"/>
                </a:lnTo>
                <a:lnTo>
                  <a:pt x="1432634" y="34549"/>
                </a:lnTo>
                <a:lnTo>
                  <a:pt x="1487088" y="49614"/>
                </a:lnTo>
                <a:lnTo>
                  <a:pt x="1540736" y="67341"/>
                </a:lnTo>
                <a:lnTo>
                  <a:pt x="1593577" y="87730"/>
                </a:lnTo>
                <a:lnTo>
                  <a:pt x="1645357" y="110677"/>
                </a:lnTo>
                <a:lnTo>
                  <a:pt x="1695827" y="136076"/>
                </a:lnTo>
                <a:lnTo>
                  <a:pt x="1744987" y="163929"/>
                </a:lnTo>
                <a:lnTo>
                  <a:pt x="1792835" y="194235"/>
                </a:lnTo>
                <a:lnTo>
                  <a:pt x="1839142" y="226843"/>
                </a:lnTo>
                <a:lnTo>
                  <a:pt x="1883686" y="261600"/>
                </a:lnTo>
                <a:lnTo>
                  <a:pt x="1926467" y="298508"/>
                </a:lnTo>
                <a:lnTo>
                  <a:pt x="1967484" y="337566"/>
                </a:lnTo>
                <a:lnTo>
                  <a:pt x="2006541" y="378582"/>
                </a:lnTo>
                <a:lnTo>
                  <a:pt x="2043448" y="421362"/>
                </a:lnTo>
                <a:lnTo>
                  <a:pt x="2078205" y="465906"/>
                </a:lnTo>
                <a:lnTo>
                  <a:pt x="2110812" y="512214"/>
                </a:lnTo>
                <a:lnTo>
                  <a:pt x="2141119" y="560062"/>
                </a:lnTo>
                <a:lnTo>
                  <a:pt x="2168972" y="609220"/>
                </a:lnTo>
                <a:lnTo>
                  <a:pt x="2194372" y="659690"/>
                </a:lnTo>
                <a:lnTo>
                  <a:pt x="2217319" y="711472"/>
                </a:lnTo>
                <a:lnTo>
                  <a:pt x="2237709" y="764313"/>
                </a:lnTo>
                <a:lnTo>
                  <a:pt x="2255436" y="817961"/>
                </a:lnTo>
                <a:lnTo>
                  <a:pt x="2270500" y="872415"/>
                </a:lnTo>
                <a:lnTo>
                  <a:pt x="2282903" y="927676"/>
                </a:lnTo>
                <a:lnTo>
                  <a:pt x="2292592" y="983480"/>
                </a:lnTo>
                <a:lnTo>
                  <a:pt x="2299513" y="1039556"/>
                </a:lnTo>
                <a:lnTo>
                  <a:pt x="2303666" y="1095904"/>
                </a:lnTo>
                <a:lnTo>
                  <a:pt x="2305049" y="1152524"/>
                </a:lnTo>
                <a:lnTo>
                  <a:pt x="2303666" y="1209145"/>
                </a:lnTo>
                <a:lnTo>
                  <a:pt x="2299513" y="1265493"/>
                </a:lnTo>
                <a:lnTo>
                  <a:pt x="2292592" y="1321569"/>
                </a:lnTo>
                <a:lnTo>
                  <a:pt x="2282903" y="1377373"/>
                </a:lnTo>
                <a:lnTo>
                  <a:pt x="2270500" y="1432634"/>
                </a:lnTo>
                <a:lnTo>
                  <a:pt x="2255436" y="1487088"/>
                </a:lnTo>
                <a:lnTo>
                  <a:pt x="2237709" y="1540736"/>
                </a:lnTo>
                <a:lnTo>
                  <a:pt x="2217319" y="1593577"/>
                </a:lnTo>
                <a:lnTo>
                  <a:pt x="2194372" y="1645357"/>
                </a:lnTo>
                <a:lnTo>
                  <a:pt x="2168972" y="1695827"/>
                </a:lnTo>
                <a:lnTo>
                  <a:pt x="2141119" y="1744987"/>
                </a:lnTo>
                <a:lnTo>
                  <a:pt x="2110812" y="1792835"/>
                </a:lnTo>
                <a:lnTo>
                  <a:pt x="2078205" y="1839142"/>
                </a:lnTo>
                <a:lnTo>
                  <a:pt x="2043448" y="1883686"/>
                </a:lnTo>
                <a:lnTo>
                  <a:pt x="2006541" y="1926467"/>
                </a:lnTo>
                <a:lnTo>
                  <a:pt x="1967484" y="1967484"/>
                </a:lnTo>
                <a:lnTo>
                  <a:pt x="1926467" y="2006541"/>
                </a:lnTo>
                <a:lnTo>
                  <a:pt x="1883686" y="2043448"/>
                </a:lnTo>
                <a:lnTo>
                  <a:pt x="1839142" y="2078205"/>
                </a:lnTo>
                <a:lnTo>
                  <a:pt x="1792835" y="2110812"/>
                </a:lnTo>
                <a:lnTo>
                  <a:pt x="1744987" y="2141119"/>
                </a:lnTo>
                <a:lnTo>
                  <a:pt x="1695827" y="2168972"/>
                </a:lnTo>
                <a:lnTo>
                  <a:pt x="1645357" y="2194372"/>
                </a:lnTo>
                <a:lnTo>
                  <a:pt x="1593577" y="2217319"/>
                </a:lnTo>
                <a:lnTo>
                  <a:pt x="1540736" y="2237709"/>
                </a:lnTo>
                <a:lnTo>
                  <a:pt x="1487088" y="2255436"/>
                </a:lnTo>
                <a:lnTo>
                  <a:pt x="1432634" y="2270500"/>
                </a:lnTo>
                <a:lnTo>
                  <a:pt x="1377373" y="2282903"/>
                </a:lnTo>
                <a:lnTo>
                  <a:pt x="1321569" y="2292592"/>
                </a:lnTo>
                <a:lnTo>
                  <a:pt x="1265493" y="2299513"/>
                </a:lnTo>
                <a:lnTo>
                  <a:pt x="1209145" y="2303666"/>
                </a:lnTo>
                <a:lnTo>
                  <a:pt x="1152524" y="2305049"/>
                </a:lnTo>
                <a:close/>
              </a:path>
            </a:pathLst>
          </a:custGeom>
          <a:solidFill>
            <a:srgbClr val="FACA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63624" y="4692107"/>
            <a:ext cx="2161540" cy="17487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310" marR="5080" indent="-635" algn="ctr">
              <a:lnSpc>
                <a:spcPts val="2400"/>
              </a:lnSpc>
              <a:spcBef>
                <a:spcPts val="95"/>
              </a:spcBef>
            </a:pPr>
            <a:r>
              <a:rPr sz="1900" spc="155" dirty="0">
                <a:latin typeface="Verdana"/>
                <a:cs typeface="Verdana"/>
              </a:rPr>
              <a:t>AUTOMATIC  </a:t>
            </a:r>
            <a:r>
              <a:rPr sz="1900" spc="125" dirty="0">
                <a:latin typeface="Verdana"/>
                <a:cs typeface="Verdana"/>
              </a:rPr>
              <a:t>ENTRANCE  </a:t>
            </a:r>
            <a:r>
              <a:rPr sz="1900" spc="100" dirty="0">
                <a:latin typeface="Verdana"/>
                <a:cs typeface="Verdana"/>
              </a:rPr>
              <a:t>S</a:t>
            </a:r>
            <a:r>
              <a:rPr sz="1900" spc="295" dirty="0">
                <a:latin typeface="Verdana"/>
                <a:cs typeface="Verdana"/>
              </a:rPr>
              <a:t>C</a:t>
            </a:r>
            <a:r>
              <a:rPr sz="1900" spc="60" dirty="0">
                <a:latin typeface="Verdana"/>
                <a:cs typeface="Verdana"/>
              </a:rPr>
              <a:t>H</a:t>
            </a:r>
            <a:r>
              <a:rPr sz="1900" spc="295" dirty="0">
                <a:latin typeface="Verdana"/>
                <a:cs typeface="Verdana"/>
              </a:rPr>
              <a:t>O</a:t>
            </a:r>
            <a:r>
              <a:rPr sz="1900" spc="125" dirty="0">
                <a:latin typeface="Verdana"/>
                <a:cs typeface="Verdana"/>
              </a:rPr>
              <a:t>L</a:t>
            </a:r>
            <a:r>
              <a:rPr sz="1900" spc="55" dirty="0">
                <a:latin typeface="Verdana"/>
                <a:cs typeface="Verdana"/>
              </a:rPr>
              <a:t>A</a:t>
            </a:r>
            <a:r>
              <a:rPr sz="1900" spc="-10" dirty="0">
                <a:latin typeface="Verdana"/>
                <a:cs typeface="Verdana"/>
              </a:rPr>
              <a:t>R</a:t>
            </a:r>
            <a:r>
              <a:rPr sz="1900" spc="100" dirty="0">
                <a:latin typeface="Verdana"/>
                <a:cs typeface="Verdana"/>
              </a:rPr>
              <a:t>S</a:t>
            </a:r>
            <a:r>
              <a:rPr sz="1900" spc="60" dirty="0">
                <a:latin typeface="Verdana"/>
                <a:cs typeface="Verdana"/>
              </a:rPr>
              <a:t>H</a:t>
            </a:r>
            <a:r>
              <a:rPr sz="1900" spc="-165" dirty="0">
                <a:latin typeface="Verdana"/>
                <a:cs typeface="Verdana"/>
              </a:rPr>
              <a:t>I</a:t>
            </a:r>
            <a:r>
              <a:rPr sz="1900" spc="75" dirty="0">
                <a:latin typeface="Verdana"/>
                <a:cs typeface="Verdana"/>
              </a:rPr>
              <a:t>P</a:t>
            </a:r>
            <a:r>
              <a:rPr sz="1900" spc="105" dirty="0">
                <a:latin typeface="Verdana"/>
                <a:cs typeface="Verdana"/>
              </a:rPr>
              <a:t>S</a:t>
            </a:r>
            <a:endParaRPr sz="1900" dirty="0">
              <a:latin typeface="Verdana"/>
              <a:cs typeface="Verdana"/>
            </a:endParaRPr>
          </a:p>
          <a:p>
            <a:pPr marL="12700" marR="95885">
              <a:lnSpc>
                <a:spcPts val="1800"/>
              </a:lnSpc>
              <a:spcBef>
                <a:spcPts val="1019"/>
              </a:spcBef>
            </a:pPr>
            <a:r>
              <a:rPr lang="en-CA" sz="1550" spc="125" dirty="0">
                <a:latin typeface="Arial"/>
                <a:cs typeface="Arial"/>
              </a:rPr>
              <a:t>N</a:t>
            </a:r>
            <a:r>
              <a:rPr sz="1550" spc="125" dirty="0" smtClean="0">
                <a:latin typeface="Arial"/>
                <a:cs typeface="Arial"/>
              </a:rPr>
              <a:t>o </a:t>
            </a:r>
            <a:r>
              <a:rPr sz="1550" spc="130" dirty="0">
                <a:latin typeface="Arial"/>
                <a:cs typeface="Arial"/>
              </a:rPr>
              <a:t>application</a:t>
            </a:r>
            <a:r>
              <a:rPr sz="1550" spc="-85" dirty="0">
                <a:latin typeface="Arial"/>
                <a:cs typeface="Arial"/>
              </a:rPr>
              <a:t> </a:t>
            </a:r>
            <a:r>
              <a:rPr sz="1550" spc="150" dirty="0" err="1">
                <a:latin typeface="Arial"/>
                <a:cs typeface="Arial"/>
              </a:rPr>
              <a:t>req'd</a:t>
            </a:r>
            <a:r>
              <a:rPr sz="1550" spc="150" dirty="0">
                <a:latin typeface="Arial"/>
                <a:cs typeface="Arial"/>
              </a:rPr>
              <a:t>  </a:t>
            </a:r>
            <a:r>
              <a:rPr lang="en-CA" sz="1550" spc="125" dirty="0">
                <a:latin typeface="Arial"/>
                <a:cs typeface="Arial"/>
              </a:rPr>
              <a:t>B</a:t>
            </a:r>
            <a:r>
              <a:rPr sz="1550" spc="125" dirty="0" err="1" smtClean="0">
                <a:latin typeface="Arial"/>
                <a:cs typeface="Arial"/>
              </a:rPr>
              <a:t>ased</a:t>
            </a:r>
            <a:r>
              <a:rPr sz="1550" spc="125" dirty="0" smtClean="0">
                <a:latin typeface="Arial"/>
                <a:cs typeface="Arial"/>
              </a:rPr>
              <a:t> </a:t>
            </a:r>
            <a:r>
              <a:rPr sz="1550" spc="125" dirty="0">
                <a:latin typeface="Arial"/>
                <a:cs typeface="Arial"/>
              </a:rPr>
              <a:t>on </a:t>
            </a:r>
            <a:r>
              <a:rPr sz="1550" spc="150" dirty="0">
                <a:latin typeface="Arial"/>
                <a:cs typeface="Arial"/>
              </a:rPr>
              <a:t>your  </a:t>
            </a:r>
            <a:r>
              <a:rPr sz="1550" spc="110" dirty="0">
                <a:latin typeface="Arial"/>
                <a:cs typeface="Arial"/>
              </a:rPr>
              <a:t>admission</a:t>
            </a:r>
            <a:r>
              <a:rPr sz="1550" spc="15" dirty="0">
                <a:latin typeface="Arial"/>
                <a:cs typeface="Arial"/>
              </a:rPr>
              <a:t> </a:t>
            </a:r>
            <a:r>
              <a:rPr sz="1550" spc="140" dirty="0">
                <a:latin typeface="Arial"/>
                <a:cs typeface="Arial"/>
              </a:rPr>
              <a:t>average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06824" y="4692107"/>
            <a:ext cx="2273935" cy="19773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3995" marR="149860" algn="ctr">
              <a:lnSpc>
                <a:spcPts val="2400"/>
              </a:lnSpc>
              <a:spcBef>
                <a:spcPts val="95"/>
              </a:spcBef>
            </a:pPr>
            <a:r>
              <a:rPr sz="1900" spc="100" dirty="0">
                <a:latin typeface="Verdana"/>
                <a:cs typeface="Verdana"/>
              </a:rPr>
              <a:t>S</a:t>
            </a:r>
            <a:r>
              <a:rPr sz="1900" spc="295" dirty="0">
                <a:latin typeface="Verdana"/>
                <a:cs typeface="Verdana"/>
              </a:rPr>
              <a:t>C</a:t>
            </a:r>
            <a:r>
              <a:rPr sz="1900" spc="60" dirty="0">
                <a:latin typeface="Verdana"/>
                <a:cs typeface="Verdana"/>
              </a:rPr>
              <a:t>H</a:t>
            </a:r>
            <a:r>
              <a:rPr sz="1900" spc="295" dirty="0">
                <a:latin typeface="Verdana"/>
                <a:cs typeface="Verdana"/>
              </a:rPr>
              <a:t>O</a:t>
            </a:r>
            <a:r>
              <a:rPr sz="1900" spc="125" dirty="0">
                <a:latin typeface="Verdana"/>
                <a:cs typeface="Verdana"/>
              </a:rPr>
              <a:t>L</a:t>
            </a:r>
            <a:r>
              <a:rPr sz="1900" spc="55" dirty="0">
                <a:latin typeface="Verdana"/>
                <a:cs typeface="Verdana"/>
              </a:rPr>
              <a:t>A</a:t>
            </a:r>
            <a:r>
              <a:rPr sz="1900" spc="-10" dirty="0">
                <a:latin typeface="Verdana"/>
                <a:cs typeface="Verdana"/>
              </a:rPr>
              <a:t>R</a:t>
            </a:r>
            <a:r>
              <a:rPr sz="1900" spc="100" dirty="0">
                <a:latin typeface="Verdana"/>
                <a:cs typeface="Verdana"/>
              </a:rPr>
              <a:t>S</a:t>
            </a:r>
            <a:r>
              <a:rPr sz="1900" spc="60" dirty="0">
                <a:latin typeface="Verdana"/>
                <a:cs typeface="Verdana"/>
              </a:rPr>
              <a:t>H</a:t>
            </a:r>
            <a:r>
              <a:rPr sz="1900" spc="-165" dirty="0">
                <a:latin typeface="Verdana"/>
                <a:cs typeface="Verdana"/>
              </a:rPr>
              <a:t>I</a:t>
            </a:r>
            <a:r>
              <a:rPr sz="1900" spc="55" dirty="0">
                <a:latin typeface="Verdana"/>
                <a:cs typeface="Verdana"/>
              </a:rPr>
              <a:t>P  </a:t>
            </a:r>
            <a:r>
              <a:rPr sz="1900" spc="75" dirty="0">
                <a:latin typeface="Verdana"/>
                <a:cs typeface="Verdana"/>
              </a:rPr>
              <a:t>REQ'ING  </a:t>
            </a:r>
            <a:r>
              <a:rPr sz="1900" spc="90" dirty="0">
                <a:latin typeface="Verdana"/>
                <a:cs typeface="Verdana"/>
              </a:rPr>
              <a:t>APPLICATION</a:t>
            </a:r>
            <a:endParaRPr sz="1900" dirty="0">
              <a:latin typeface="Verdana"/>
              <a:cs typeface="Verdana"/>
            </a:endParaRPr>
          </a:p>
          <a:p>
            <a:pPr marL="12700" marR="5080">
              <a:lnSpc>
                <a:spcPts val="1800"/>
              </a:lnSpc>
              <a:spcBef>
                <a:spcPts val="1019"/>
              </a:spcBef>
            </a:pPr>
            <a:r>
              <a:rPr lang="en-CA" sz="1550" spc="55" dirty="0">
                <a:latin typeface="Arial"/>
                <a:cs typeface="Arial"/>
              </a:rPr>
              <a:t>U</a:t>
            </a:r>
            <a:r>
              <a:rPr sz="1550" spc="55" dirty="0" err="1" smtClean="0">
                <a:latin typeface="Arial"/>
                <a:cs typeface="Arial"/>
              </a:rPr>
              <a:t>su</a:t>
            </a:r>
            <a:r>
              <a:rPr sz="1550" spc="55" dirty="0">
                <a:latin typeface="Arial"/>
                <a:cs typeface="Arial"/>
              </a:rPr>
              <a:t>. </a:t>
            </a:r>
            <a:r>
              <a:rPr sz="1550" spc="80" dirty="0">
                <a:latin typeface="Arial"/>
                <a:cs typeface="Arial"/>
              </a:rPr>
              <a:t>has essay  </a:t>
            </a:r>
            <a:r>
              <a:rPr sz="1550" spc="150" dirty="0">
                <a:latin typeface="Arial"/>
                <a:cs typeface="Arial"/>
              </a:rPr>
              <a:t>component  </a:t>
            </a:r>
            <a:r>
              <a:rPr sz="1550" spc="85" dirty="0">
                <a:latin typeface="Arial"/>
                <a:cs typeface="Arial"/>
              </a:rPr>
              <a:t>References </a:t>
            </a:r>
            <a:r>
              <a:rPr sz="1550" spc="135" dirty="0">
                <a:latin typeface="Arial"/>
                <a:cs typeface="Arial"/>
              </a:rPr>
              <a:t>needed</a:t>
            </a:r>
            <a:r>
              <a:rPr sz="1550" spc="-25" dirty="0">
                <a:latin typeface="Arial"/>
                <a:cs typeface="Arial"/>
              </a:rPr>
              <a:t> </a:t>
            </a:r>
            <a:r>
              <a:rPr sz="1550" spc="65" dirty="0">
                <a:latin typeface="Arial"/>
                <a:cs typeface="Arial"/>
              </a:rPr>
              <a:t>as  </a:t>
            </a:r>
            <a:r>
              <a:rPr sz="1550" spc="114" dirty="0">
                <a:latin typeface="Arial"/>
                <a:cs typeface="Arial"/>
              </a:rPr>
              <a:t>well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81290" y="4692107"/>
            <a:ext cx="2106295" cy="622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85445">
              <a:lnSpc>
                <a:spcPts val="2400"/>
              </a:lnSpc>
              <a:spcBef>
                <a:spcPts val="95"/>
              </a:spcBef>
            </a:pPr>
            <a:r>
              <a:rPr sz="1900" spc="100" dirty="0">
                <a:latin typeface="Verdana"/>
                <a:cs typeface="Verdana"/>
              </a:rPr>
              <a:t>ATHLETIC  S</a:t>
            </a:r>
            <a:r>
              <a:rPr sz="1900" spc="295" dirty="0">
                <a:latin typeface="Verdana"/>
                <a:cs typeface="Verdana"/>
              </a:rPr>
              <a:t>C</a:t>
            </a:r>
            <a:r>
              <a:rPr sz="1900" spc="60" dirty="0">
                <a:latin typeface="Verdana"/>
                <a:cs typeface="Verdana"/>
              </a:rPr>
              <a:t>H</a:t>
            </a:r>
            <a:r>
              <a:rPr sz="1900" spc="295" dirty="0">
                <a:latin typeface="Verdana"/>
                <a:cs typeface="Verdana"/>
              </a:rPr>
              <a:t>O</a:t>
            </a:r>
            <a:r>
              <a:rPr sz="1900" spc="125" dirty="0">
                <a:latin typeface="Verdana"/>
                <a:cs typeface="Verdana"/>
              </a:rPr>
              <a:t>L</a:t>
            </a:r>
            <a:r>
              <a:rPr sz="1900" spc="55" dirty="0">
                <a:latin typeface="Verdana"/>
                <a:cs typeface="Verdana"/>
              </a:rPr>
              <a:t>A</a:t>
            </a:r>
            <a:r>
              <a:rPr sz="1900" spc="-10" dirty="0">
                <a:latin typeface="Verdana"/>
                <a:cs typeface="Verdana"/>
              </a:rPr>
              <a:t>R</a:t>
            </a:r>
            <a:r>
              <a:rPr sz="1900" spc="100" dirty="0">
                <a:latin typeface="Verdana"/>
                <a:cs typeface="Verdana"/>
              </a:rPr>
              <a:t>S</a:t>
            </a:r>
            <a:r>
              <a:rPr sz="1900" spc="60" dirty="0">
                <a:latin typeface="Verdana"/>
                <a:cs typeface="Verdana"/>
              </a:rPr>
              <a:t>H</a:t>
            </a:r>
            <a:r>
              <a:rPr sz="1900" spc="-165" dirty="0">
                <a:latin typeface="Verdana"/>
                <a:cs typeface="Verdana"/>
              </a:rPr>
              <a:t>I</a:t>
            </a:r>
            <a:r>
              <a:rPr sz="1900" spc="75" dirty="0">
                <a:latin typeface="Verdana"/>
                <a:cs typeface="Verdana"/>
              </a:rPr>
              <a:t>P</a:t>
            </a:r>
            <a:r>
              <a:rPr sz="1900" spc="105" dirty="0">
                <a:latin typeface="Verdana"/>
                <a:cs typeface="Verdana"/>
              </a:rPr>
              <a:t>S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88150" y="5787378"/>
            <a:ext cx="2214880" cy="117729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15"/>
              </a:spcBef>
            </a:pPr>
            <a:r>
              <a:rPr sz="1550" spc="125" dirty="0">
                <a:latin typeface="Arial"/>
                <a:cs typeface="Arial"/>
              </a:rPr>
              <a:t>American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spc="105" dirty="0">
                <a:latin typeface="Arial"/>
                <a:cs typeface="Arial"/>
              </a:rPr>
              <a:t>universities  </a:t>
            </a:r>
            <a:r>
              <a:rPr sz="1550" spc="135" dirty="0">
                <a:latin typeface="Arial"/>
                <a:cs typeface="Arial"/>
              </a:rPr>
              <a:t>must </a:t>
            </a:r>
            <a:r>
              <a:rPr sz="1550" spc="175" dirty="0">
                <a:latin typeface="Arial"/>
                <a:cs typeface="Arial"/>
              </a:rPr>
              <a:t>write </a:t>
            </a:r>
            <a:r>
              <a:rPr sz="1550" spc="30" dirty="0">
                <a:latin typeface="Arial"/>
                <a:cs typeface="Arial"/>
              </a:rPr>
              <a:t>SATs  </a:t>
            </a:r>
            <a:r>
              <a:rPr sz="1550" spc="135" dirty="0">
                <a:latin typeface="Arial"/>
                <a:cs typeface="Arial"/>
              </a:rPr>
              <a:t>must register </a:t>
            </a:r>
            <a:r>
              <a:rPr sz="1550" spc="165" dirty="0">
                <a:latin typeface="Arial"/>
                <a:cs typeface="Arial"/>
              </a:rPr>
              <a:t>with  </a:t>
            </a:r>
            <a:r>
              <a:rPr sz="1550" spc="50" dirty="0">
                <a:latin typeface="Arial"/>
                <a:cs typeface="Arial"/>
              </a:rPr>
              <a:t>NCAA </a:t>
            </a:r>
            <a:r>
              <a:rPr sz="1550" spc="100" dirty="0">
                <a:latin typeface="Arial"/>
                <a:cs typeface="Arial"/>
              </a:rPr>
              <a:t>Eligibility  </a:t>
            </a:r>
            <a:r>
              <a:rPr sz="1550" spc="135" dirty="0">
                <a:latin typeface="Arial"/>
                <a:cs typeface="Arial"/>
              </a:rPr>
              <a:t>Center</a:t>
            </a:r>
            <a:endParaRPr sz="15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38376" y="2647950"/>
            <a:ext cx="1162050" cy="1162050"/>
          </a:xfrm>
          <a:custGeom>
            <a:avLst/>
            <a:gdLst/>
            <a:ahLst/>
            <a:cxnLst/>
            <a:rect l="l" t="t" r="r" b="b"/>
            <a:pathLst>
              <a:path w="1162050" h="1162050">
                <a:moveTo>
                  <a:pt x="580947" y="1162049"/>
                </a:moveTo>
                <a:lnTo>
                  <a:pt x="40413" y="1162049"/>
                </a:lnTo>
                <a:lnTo>
                  <a:pt x="30372" y="1160686"/>
                </a:lnTo>
                <a:lnTo>
                  <a:pt x="3769" y="1132970"/>
                </a:lnTo>
                <a:lnTo>
                  <a:pt x="2810" y="1123053"/>
                </a:lnTo>
                <a:lnTo>
                  <a:pt x="4486" y="1113232"/>
                </a:lnTo>
                <a:lnTo>
                  <a:pt x="8776" y="1104049"/>
                </a:lnTo>
                <a:lnTo>
                  <a:pt x="118780" y="933149"/>
                </a:lnTo>
                <a:lnTo>
                  <a:pt x="91631" y="894295"/>
                </a:lnTo>
                <a:lnTo>
                  <a:pt x="67828" y="853503"/>
                </a:lnTo>
                <a:lnTo>
                  <a:pt x="47455" y="811004"/>
                </a:lnTo>
                <a:lnTo>
                  <a:pt x="30579" y="766972"/>
                </a:lnTo>
                <a:lnTo>
                  <a:pt x="17337" y="721814"/>
                </a:lnTo>
                <a:lnTo>
                  <a:pt x="7761" y="675588"/>
                </a:lnTo>
                <a:lnTo>
                  <a:pt x="1954" y="628583"/>
                </a:lnTo>
                <a:lnTo>
                  <a:pt x="0" y="581026"/>
                </a:lnTo>
                <a:lnTo>
                  <a:pt x="2223" y="529674"/>
                </a:lnTo>
                <a:lnTo>
                  <a:pt x="8831" y="479231"/>
                </a:lnTo>
                <a:lnTo>
                  <a:pt x="19731" y="429919"/>
                </a:lnTo>
                <a:lnTo>
                  <a:pt x="34833" y="381959"/>
                </a:lnTo>
                <a:lnTo>
                  <a:pt x="54044" y="335573"/>
                </a:lnTo>
                <a:lnTo>
                  <a:pt x="77274" y="290980"/>
                </a:lnTo>
                <a:lnTo>
                  <a:pt x="104430" y="248402"/>
                </a:lnTo>
                <a:lnTo>
                  <a:pt x="135421" y="208062"/>
                </a:lnTo>
                <a:lnTo>
                  <a:pt x="170155" y="170179"/>
                </a:lnTo>
                <a:lnTo>
                  <a:pt x="208033" y="135441"/>
                </a:lnTo>
                <a:lnTo>
                  <a:pt x="248369" y="104446"/>
                </a:lnTo>
                <a:lnTo>
                  <a:pt x="290941" y="77286"/>
                </a:lnTo>
                <a:lnTo>
                  <a:pt x="335527" y="54053"/>
                </a:lnTo>
                <a:lnTo>
                  <a:pt x="381908" y="34838"/>
                </a:lnTo>
                <a:lnTo>
                  <a:pt x="429862" y="19734"/>
                </a:lnTo>
                <a:lnTo>
                  <a:pt x="479168" y="8831"/>
                </a:lnTo>
                <a:lnTo>
                  <a:pt x="529604" y="2223"/>
                </a:lnTo>
                <a:lnTo>
                  <a:pt x="580949" y="0"/>
                </a:lnTo>
                <a:lnTo>
                  <a:pt x="632295" y="2223"/>
                </a:lnTo>
                <a:lnTo>
                  <a:pt x="682732" y="8831"/>
                </a:lnTo>
                <a:lnTo>
                  <a:pt x="732038" y="19734"/>
                </a:lnTo>
                <a:lnTo>
                  <a:pt x="779993" y="34838"/>
                </a:lnTo>
                <a:lnTo>
                  <a:pt x="826375" y="54053"/>
                </a:lnTo>
                <a:lnTo>
                  <a:pt x="867089" y="75268"/>
                </a:lnTo>
                <a:lnTo>
                  <a:pt x="580955" y="75268"/>
                </a:lnTo>
                <a:lnTo>
                  <a:pt x="532322" y="77587"/>
                </a:lnTo>
                <a:lnTo>
                  <a:pt x="484983" y="84404"/>
                </a:lnTo>
                <a:lnTo>
                  <a:pt x="439150" y="95503"/>
                </a:lnTo>
                <a:lnTo>
                  <a:pt x="395037" y="110673"/>
                </a:lnTo>
                <a:lnTo>
                  <a:pt x="352857" y="129698"/>
                </a:lnTo>
                <a:lnTo>
                  <a:pt x="312825" y="152366"/>
                </a:lnTo>
                <a:lnTo>
                  <a:pt x="275153" y="178463"/>
                </a:lnTo>
                <a:lnTo>
                  <a:pt x="240056" y="207775"/>
                </a:lnTo>
                <a:lnTo>
                  <a:pt x="207746" y="240089"/>
                </a:lnTo>
                <a:lnTo>
                  <a:pt x="178438" y="275191"/>
                </a:lnTo>
                <a:lnTo>
                  <a:pt x="152344" y="312868"/>
                </a:lnTo>
                <a:lnTo>
                  <a:pt x="129679" y="352906"/>
                </a:lnTo>
                <a:lnTo>
                  <a:pt x="110656" y="395091"/>
                </a:lnTo>
                <a:lnTo>
                  <a:pt x="95489" y="439210"/>
                </a:lnTo>
                <a:lnTo>
                  <a:pt x="84390" y="485049"/>
                </a:lnTo>
                <a:lnTo>
                  <a:pt x="77575" y="532395"/>
                </a:lnTo>
                <a:lnTo>
                  <a:pt x="75255" y="581033"/>
                </a:lnTo>
                <a:lnTo>
                  <a:pt x="77811" y="631759"/>
                </a:lnTo>
                <a:lnTo>
                  <a:pt x="85389" y="681698"/>
                </a:lnTo>
                <a:lnTo>
                  <a:pt x="97853" y="730477"/>
                </a:lnTo>
                <a:lnTo>
                  <a:pt x="115067" y="777724"/>
                </a:lnTo>
                <a:lnTo>
                  <a:pt x="136895" y="823067"/>
                </a:lnTo>
                <a:lnTo>
                  <a:pt x="163203" y="866133"/>
                </a:lnTo>
                <a:lnTo>
                  <a:pt x="193853" y="906549"/>
                </a:lnTo>
                <a:lnTo>
                  <a:pt x="200037" y="916894"/>
                </a:lnTo>
                <a:lnTo>
                  <a:pt x="202611" y="928378"/>
                </a:lnTo>
                <a:lnTo>
                  <a:pt x="201517" y="940096"/>
                </a:lnTo>
                <a:lnTo>
                  <a:pt x="196697" y="951142"/>
                </a:lnTo>
                <a:lnTo>
                  <a:pt x="109385" y="1086789"/>
                </a:lnTo>
                <a:lnTo>
                  <a:pt x="867074" y="1086789"/>
                </a:lnTo>
                <a:lnTo>
                  <a:pt x="826368" y="1107999"/>
                </a:lnTo>
                <a:lnTo>
                  <a:pt x="779987" y="1127213"/>
                </a:lnTo>
                <a:lnTo>
                  <a:pt x="732032" y="1142316"/>
                </a:lnTo>
                <a:lnTo>
                  <a:pt x="682727" y="1153218"/>
                </a:lnTo>
                <a:lnTo>
                  <a:pt x="632291" y="1159826"/>
                </a:lnTo>
                <a:lnTo>
                  <a:pt x="580947" y="1162049"/>
                </a:lnTo>
                <a:close/>
              </a:path>
              <a:path w="1162050" h="1162050">
                <a:moveTo>
                  <a:pt x="867074" y="1086789"/>
                </a:moveTo>
                <a:lnTo>
                  <a:pt x="580952" y="1086789"/>
                </a:lnTo>
                <a:lnTo>
                  <a:pt x="629584" y="1084469"/>
                </a:lnTo>
                <a:lnTo>
                  <a:pt x="676924" y="1077653"/>
                </a:lnTo>
                <a:lnTo>
                  <a:pt x="722757" y="1066554"/>
                </a:lnTo>
                <a:lnTo>
                  <a:pt x="766870" y="1051384"/>
                </a:lnTo>
                <a:lnTo>
                  <a:pt x="809050" y="1032359"/>
                </a:lnTo>
                <a:lnTo>
                  <a:pt x="849082" y="1009692"/>
                </a:lnTo>
                <a:lnTo>
                  <a:pt x="886754" y="983596"/>
                </a:lnTo>
                <a:lnTo>
                  <a:pt x="921852" y="954284"/>
                </a:lnTo>
                <a:lnTo>
                  <a:pt x="954163" y="921971"/>
                </a:lnTo>
                <a:lnTo>
                  <a:pt x="983471" y="886869"/>
                </a:lnTo>
                <a:lnTo>
                  <a:pt x="1009566" y="849193"/>
                </a:lnTo>
                <a:lnTo>
                  <a:pt x="1032231" y="809156"/>
                </a:lnTo>
                <a:lnTo>
                  <a:pt x="1051255" y="766972"/>
                </a:lnTo>
                <a:lnTo>
                  <a:pt x="1066423" y="722854"/>
                </a:lnTo>
                <a:lnTo>
                  <a:pt x="1077522" y="677016"/>
                </a:lnTo>
                <a:lnTo>
                  <a:pt x="1084338" y="629671"/>
                </a:lnTo>
                <a:lnTo>
                  <a:pt x="1086658" y="581026"/>
                </a:lnTo>
                <a:lnTo>
                  <a:pt x="1084339" y="532395"/>
                </a:lnTo>
                <a:lnTo>
                  <a:pt x="1077524" y="485049"/>
                </a:lnTo>
                <a:lnTo>
                  <a:pt x="1066425" y="439210"/>
                </a:lnTo>
                <a:lnTo>
                  <a:pt x="1051258" y="395091"/>
                </a:lnTo>
                <a:lnTo>
                  <a:pt x="1032234" y="352906"/>
                </a:lnTo>
                <a:lnTo>
                  <a:pt x="1009569" y="312868"/>
                </a:lnTo>
                <a:lnTo>
                  <a:pt x="983475" y="275191"/>
                </a:lnTo>
                <a:lnTo>
                  <a:pt x="954167" y="240089"/>
                </a:lnTo>
                <a:lnTo>
                  <a:pt x="921856" y="207775"/>
                </a:lnTo>
                <a:lnTo>
                  <a:pt x="886759" y="178463"/>
                </a:lnTo>
                <a:lnTo>
                  <a:pt x="849086" y="152366"/>
                </a:lnTo>
                <a:lnTo>
                  <a:pt x="809054" y="129698"/>
                </a:lnTo>
                <a:lnTo>
                  <a:pt x="766874" y="110673"/>
                </a:lnTo>
                <a:lnTo>
                  <a:pt x="722760" y="95503"/>
                </a:lnTo>
                <a:lnTo>
                  <a:pt x="676927" y="84404"/>
                </a:lnTo>
                <a:lnTo>
                  <a:pt x="629587" y="77587"/>
                </a:lnTo>
                <a:lnTo>
                  <a:pt x="580955" y="75268"/>
                </a:lnTo>
                <a:lnTo>
                  <a:pt x="867089" y="75268"/>
                </a:lnTo>
                <a:lnTo>
                  <a:pt x="913535" y="104446"/>
                </a:lnTo>
                <a:lnTo>
                  <a:pt x="953871" y="135441"/>
                </a:lnTo>
                <a:lnTo>
                  <a:pt x="991749" y="170179"/>
                </a:lnTo>
                <a:lnTo>
                  <a:pt x="1026483" y="208062"/>
                </a:lnTo>
                <a:lnTo>
                  <a:pt x="1057475" y="248403"/>
                </a:lnTo>
                <a:lnTo>
                  <a:pt x="1084631" y="290980"/>
                </a:lnTo>
                <a:lnTo>
                  <a:pt x="1107861" y="335573"/>
                </a:lnTo>
                <a:lnTo>
                  <a:pt x="1127073" y="381960"/>
                </a:lnTo>
                <a:lnTo>
                  <a:pt x="1142175" y="429921"/>
                </a:lnTo>
                <a:lnTo>
                  <a:pt x="1153075" y="479234"/>
                </a:lnTo>
                <a:lnTo>
                  <a:pt x="1159682" y="529674"/>
                </a:lnTo>
                <a:lnTo>
                  <a:pt x="1161904" y="581033"/>
                </a:lnTo>
                <a:lnTo>
                  <a:pt x="1159682" y="632378"/>
                </a:lnTo>
                <a:lnTo>
                  <a:pt x="1153074" y="682821"/>
                </a:lnTo>
                <a:lnTo>
                  <a:pt x="1142173" y="732133"/>
                </a:lnTo>
                <a:lnTo>
                  <a:pt x="1127071" y="780093"/>
                </a:lnTo>
                <a:lnTo>
                  <a:pt x="1107859" y="826480"/>
                </a:lnTo>
                <a:lnTo>
                  <a:pt x="1084629" y="871073"/>
                </a:lnTo>
                <a:lnTo>
                  <a:pt x="1057472" y="913650"/>
                </a:lnTo>
                <a:lnTo>
                  <a:pt x="1026481" y="953990"/>
                </a:lnTo>
                <a:lnTo>
                  <a:pt x="991746" y="991872"/>
                </a:lnTo>
                <a:lnTo>
                  <a:pt x="953867" y="1026611"/>
                </a:lnTo>
                <a:lnTo>
                  <a:pt x="913529" y="1057606"/>
                </a:lnTo>
                <a:lnTo>
                  <a:pt x="870956" y="1084766"/>
                </a:lnTo>
                <a:lnTo>
                  <a:pt x="867074" y="10867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6718" y="3402144"/>
            <a:ext cx="195814" cy="139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03937" y="2877369"/>
            <a:ext cx="423545" cy="729615"/>
          </a:xfrm>
          <a:custGeom>
            <a:avLst/>
            <a:gdLst/>
            <a:ahLst/>
            <a:cxnLst/>
            <a:rect l="l" t="t" r="r" b="b"/>
            <a:pathLst>
              <a:path w="423544" h="729614">
                <a:moveTo>
                  <a:pt x="206227" y="729312"/>
                </a:moveTo>
                <a:lnTo>
                  <a:pt x="191581" y="726354"/>
                </a:lnTo>
                <a:lnTo>
                  <a:pt x="179621" y="718289"/>
                </a:lnTo>
                <a:lnTo>
                  <a:pt x="171557" y="706328"/>
                </a:lnTo>
                <a:lnTo>
                  <a:pt x="168600" y="691680"/>
                </a:lnTo>
                <a:lnTo>
                  <a:pt x="168600" y="388141"/>
                </a:lnTo>
                <a:lnTo>
                  <a:pt x="118690" y="371417"/>
                </a:lnTo>
                <a:lnTo>
                  <a:pt x="72830" y="349762"/>
                </a:lnTo>
                <a:lnTo>
                  <a:pt x="35065" y="320646"/>
                </a:lnTo>
                <a:lnTo>
                  <a:pt x="9440" y="281535"/>
                </a:lnTo>
                <a:lnTo>
                  <a:pt x="0" y="229898"/>
                </a:lnTo>
                <a:lnTo>
                  <a:pt x="0" y="227630"/>
                </a:lnTo>
                <a:lnTo>
                  <a:pt x="5588" y="184245"/>
                </a:lnTo>
                <a:lnTo>
                  <a:pt x="21629" y="146224"/>
                </a:lnTo>
                <a:lnTo>
                  <a:pt x="47037" y="114250"/>
                </a:lnTo>
                <a:lnTo>
                  <a:pt x="80726" y="89007"/>
                </a:lnTo>
                <a:lnTo>
                  <a:pt x="121609" y="71180"/>
                </a:lnTo>
                <a:lnTo>
                  <a:pt x="168600" y="61452"/>
                </a:lnTo>
                <a:lnTo>
                  <a:pt x="168600" y="37631"/>
                </a:lnTo>
                <a:lnTo>
                  <a:pt x="171557" y="22983"/>
                </a:lnTo>
                <a:lnTo>
                  <a:pt x="179621" y="11022"/>
                </a:lnTo>
                <a:lnTo>
                  <a:pt x="191581" y="2957"/>
                </a:lnTo>
                <a:lnTo>
                  <a:pt x="206227" y="0"/>
                </a:lnTo>
                <a:lnTo>
                  <a:pt x="220873" y="2957"/>
                </a:lnTo>
                <a:lnTo>
                  <a:pt x="232833" y="11022"/>
                </a:lnTo>
                <a:lnTo>
                  <a:pt x="240897" y="22983"/>
                </a:lnTo>
                <a:lnTo>
                  <a:pt x="243854" y="37631"/>
                </a:lnTo>
                <a:lnTo>
                  <a:pt x="243854" y="62852"/>
                </a:lnTo>
                <a:lnTo>
                  <a:pt x="280798" y="69631"/>
                </a:lnTo>
                <a:lnTo>
                  <a:pt x="352937" y="93376"/>
                </a:lnTo>
                <a:lnTo>
                  <a:pt x="394846" y="115831"/>
                </a:lnTo>
                <a:lnTo>
                  <a:pt x="406723" y="135779"/>
                </a:lnTo>
                <a:lnTo>
                  <a:pt x="168598" y="135779"/>
                </a:lnTo>
                <a:lnTo>
                  <a:pt x="133240" y="146504"/>
                </a:lnTo>
                <a:lnTo>
                  <a:pt x="106589" y="164797"/>
                </a:lnTo>
                <a:lnTo>
                  <a:pt x="89771" y="189276"/>
                </a:lnTo>
                <a:lnTo>
                  <a:pt x="83915" y="218556"/>
                </a:lnTo>
                <a:lnTo>
                  <a:pt x="83915" y="220824"/>
                </a:lnTo>
                <a:lnTo>
                  <a:pt x="90306" y="247218"/>
                </a:lnTo>
                <a:lnTo>
                  <a:pt x="108014" y="268468"/>
                </a:lnTo>
                <a:lnTo>
                  <a:pt x="134843" y="285763"/>
                </a:lnTo>
                <a:lnTo>
                  <a:pt x="168598" y="300297"/>
                </a:lnTo>
                <a:lnTo>
                  <a:pt x="243851" y="300297"/>
                </a:lnTo>
                <a:lnTo>
                  <a:pt x="243851" y="324524"/>
                </a:lnTo>
                <a:lnTo>
                  <a:pt x="287681" y="339010"/>
                </a:lnTo>
                <a:lnTo>
                  <a:pt x="329410" y="356622"/>
                </a:lnTo>
                <a:lnTo>
                  <a:pt x="366422" y="378924"/>
                </a:lnTo>
                <a:lnTo>
                  <a:pt x="396100" y="407480"/>
                </a:lnTo>
                <a:lnTo>
                  <a:pt x="397758" y="410537"/>
                </a:lnTo>
                <a:lnTo>
                  <a:pt x="243854" y="410537"/>
                </a:lnTo>
                <a:lnTo>
                  <a:pt x="243854" y="592338"/>
                </a:lnTo>
                <a:lnTo>
                  <a:pt x="389137" y="592338"/>
                </a:lnTo>
                <a:lnTo>
                  <a:pt x="371812" y="613382"/>
                </a:lnTo>
                <a:lnTo>
                  <a:pt x="335797" y="639134"/>
                </a:lnTo>
                <a:lnTo>
                  <a:pt x="292671" y="656873"/>
                </a:lnTo>
                <a:lnTo>
                  <a:pt x="243854" y="666219"/>
                </a:lnTo>
                <a:lnTo>
                  <a:pt x="243854" y="691680"/>
                </a:lnTo>
                <a:lnTo>
                  <a:pt x="240897" y="706328"/>
                </a:lnTo>
                <a:lnTo>
                  <a:pt x="232833" y="718289"/>
                </a:lnTo>
                <a:lnTo>
                  <a:pt x="220873" y="726354"/>
                </a:lnTo>
                <a:lnTo>
                  <a:pt x="206227" y="729312"/>
                </a:lnTo>
                <a:close/>
              </a:path>
              <a:path w="423544" h="729614">
                <a:moveTo>
                  <a:pt x="243851" y="300297"/>
                </a:moveTo>
                <a:lnTo>
                  <a:pt x="168598" y="300297"/>
                </a:lnTo>
                <a:lnTo>
                  <a:pt x="168598" y="135779"/>
                </a:lnTo>
                <a:lnTo>
                  <a:pt x="406723" y="135779"/>
                </a:lnTo>
                <a:lnTo>
                  <a:pt x="407073" y="138127"/>
                </a:lnTo>
                <a:lnTo>
                  <a:pt x="243851" y="138127"/>
                </a:lnTo>
                <a:lnTo>
                  <a:pt x="243851" y="300297"/>
                </a:lnTo>
                <a:close/>
              </a:path>
              <a:path w="423544" h="729614">
                <a:moveTo>
                  <a:pt x="369685" y="183403"/>
                </a:moveTo>
                <a:lnTo>
                  <a:pt x="361749" y="183403"/>
                </a:lnTo>
                <a:lnTo>
                  <a:pt x="354943" y="181130"/>
                </a:lnTo>
                <a:lnTo>
                  <a:pt x="350408" y="178862"/>
                </a:lnTo>
                <a:lnTo>
                  <a:pt x="324157" y="165158"/>
                </a:lnTo>
                <a:lnTo>
                  <a:pt x="297506" y="153684"/>
                </a:lnTo>
                <a:lnTo>
                  <a:pt x="270666" y="144615"/>
                </a:lnTo>
                <a:lnTo>
                  <a:pt x="243851" y="138127"/>
                </a:lnTo>
                <a:lnTo>
                  <a:pt x="407073" y="138127"/>
                </a:lnTo>
                <a:lnTo>
                  <a:pt x="408243" y="145975"/>
                </a:lnTo>
                <a:lnTo>
                  <a:pt x="405248" y="160436"/>
                </a:lnTo>
                <a:lnTo>
                  <a:pt x="397044" y="172345"/>
                </a:lnTo>
                <a:lnTo>
                  <a:pt x="384800" y="180426"/>
                </a:lnTo>
                <a:lnTo>
                  <a:pt x="369685" y="183403"/>
                </a:lnTo>
                <a:close/>
              </a:path>
              <a:path w="423544" h="729614">
                <a:moveTo>
                  <a:pt x="389137" y="592338"/>
                </a:moveTo>
                <a:lnTo>
                  <a:pt x="243854" y="592338"/>
                </a:lnTo>
                <a:lnTo>
                  <a:pt x="282992" y="581842"/>
                </a:lnTo>
                <a:lnTo>
                  <a:pt x="313435" y="562444"/>
                </a:lnTo>
                <a:lnTo>
                  <a:pt x="333175" y="535149"/>
                </a:lnTo>
                <a:lnTo>
                  <a:pt x="340201" y="500961"/>
                </a:lnTo>
                <a:lnTo>
                  <a:pt x="340201" y="498693"/>
                </a:lnTo>
                <a:lnTo>
                  <a:pt x="332838" y="468211"/>
                </a:lnTo>
                <a:lnTo>
                  <a:pt x="312537" y="444384"/>
                </a:lnTo>
                <a:lnTo>
                  <a:pt x="281981" y="425673"/>
                </a:lnTo>
                <a:lnTo>
                  <a:pt x="243854" y="410537"/>
                </a:lnTo>
                <a:lnTo>
                  <a:pt x="397758" y="410537"/>
                </a:lnTo>
                <a:lnTo>
                  <a:pt x="415827" y="443856"/>
                </a:lnTo>
                <a:lnTo>
                  <a:pt x="422985" y="489616"/>
                </a:lnTo>
                <a:lnTo>
                  <a:pt x="422985" y="491884"/>
                </a:lnTo>
                <a:lnTo>
                  <a:pt x="416826" y="539374"/>
                </a:lnTo>
                <a:lnTo>
                  <a:pt x="399295" y="580001"/>
                </a:lnTo>
                <a:lnTo>
                  <a:pt x="389137" y="5923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58811" y="2803181"/>
            <a:ext cx="1019810" cy="939800"/>
          </a:xfrm>
          <a:custGeom>
            <a:avLst/>
            <a:gdLst/>
            <a:ahLst/>
            <a:cxnLst/>
            <a:rect l="l" t="t" r="r" b="b"/>
            <a:pathLst>
              <a:path w="1019810" h="939800">
                <a:moveTo>
                  <a:pt x="907440" y="939732"/>
                </a:moveTo>
                <a:lnTo>
                  <a:pt x="111849" y="939732"/>
                </a:lnTo>
                <a:lnTo>
                  <a:pt x="68354" y="930929"/>
                </a:lnTo>
                <a:lnTo>
                  <a:pt x="32797" y="906935"/>
                </a:lnTo>
                <a:lnTo>
                  <a:pt x="8803" y="871378"/>
                </a:lnTo>
                <a:lnTo>
                  <a:pt x="0" y="827883"/>
                </a:lnTo>
                <a:lnTo>
                  <a:pt x="0" y="310747"/>
                </a:lnTo>
                <a:lnTo>
                  <a:pt x="8803" y="267252"/>
                </a:lnTo>
                <a:lnTo>
                  <a:pt x="32797" y="231695"/>
                </a:lnTo>
                <a:lnTo>
                  <a:pt x="68354" y="207702"/>
                </a:lnTo>
                <a:lnTo>
                  <a:pt x="111849" y="198898"/>
                </a:lnTo>
                <a:lnTo>
                  <a:pt x="238679" y="198898"/>
                </a:lnTo>
                <a:lnTo>
                  <a:pt x="238679" y="111849"/>
                </a:lnTo>
                <a:lnTo>
                  <a:pt x="247482" y="68354"/>
                </a:lnTo>
                <a:lnTo>
                  <a:pt x="271476" y="32797"/>
                </a:lnTo>
                <a:lnTo>
                  <a:pt x="307032" y="8803"/>
                </a:lnTo>
                <a:lnTo>
                  <a:pt x="350524" y="0"/>
                </a:lnTo>
                <a:lnTo>
                  <a:pt x="668761" y="0"/>
                </a:lnTo>
                <a:lnTo>
                  <a:pt x="712256" y="8803"/>
                </a:lnTo>
                <a:lnTo>
                  <a:pt x="747814" y="32797"/>
                </a:lnTo>
                <a:lnTo>
                  <a:pt x="769262" y="64581"/>
                </a:lnTo>
                <a:lnTo>
                  <a:pt x="350524" y="64581"/>
                </a:lnTo>
                <a:lnTo>
                  <a:pt x="332144" y="68302"/>
                </a:lnTo>
                <a:lnTo>
                  <a:pt x="317118" y="78442"/>
                </a:lnTo>
                <a:lnTo>
                  <a:pt x="306980" y="93469"/>
                </a:lnTo>
                <a:lnTo>
                  <a:pt x="303263" y="111849"/>
                </a:lnTo>
                <a:lnTo>
                  <a:pt x="303263" y="198900"/>
                </a:lnTo>
                <a:lnTo>
                  <a:pt x="907451" y="198900"/>
                </a:lnTo>
                <a:lnTo>
                  <a:pt x="950935" y="207702"/>
                </a:lnTo>
                <a:lnTo>
                  <a:pt x="986493" y="231695"/>
                </a:lnTo>
                <a:lnTo>
                  <a:pt x="1007939" y="263477"/>
                </a:lnTo>
                <a:lnTo>
                  <a:pt x="111849" y="263477"/>
                </a:lnTo>
                <a:lnTo>
                  <a:pt x="93468" y="267198"/>
                </a:lnTo>
                <a:lnTo>
                  <a:pt x="78440" y="277339"/>
                </a:lnTo>
                <a:lnTo>
                  <a:pt x="68299" y="292367"/>
                </a:lnTo>
                <a:lnTo>
                  <a:pt x="64577" y="310747"/>
                </a:lnTo>
                <a:lnTo>
                  <a:pt x="64577" y="419654"/>
                </a:lnTo>
                <a:lnTo>
                  <a:pt x="84280" y="433091"/>
                </a:lnTo>
                <a:lnTo>
                  <a:pt x="112385" y="450592"/>
                </a:lnTo>
                <a:lnTo>
                  <a:pt x="148105" y="470513"/>
                </a:lnTo>
                <a:lnTo>
                  <a:pt x="190649" y="491214"/>
                </a:lnTo>
                <a:lnTo>
                  <a:pt x="205882" y="497434"/>
                </a:lnTo>
                <a:lnTo>
                  <a:pt x="64579" y="497434"/>
                </a:lnTo>
                <a:lnTo>
                  <a:pt x="64579" y="827883"/>
                </a:lnTo>
                <a:lnTo>
                  <a:pt x="68300" y="846264"/>
                </a:lnTo>
                <a:lnTo>
                  <a:pt x="78441" y="861291"/>
                </a:lnTo>
                <a:lnTo>
                  <a:pt x="93468" y="871432"/>
                </a:lnTo>
                <a:lnTo>
                  <a:pt x="111849" y="875153"/>
                </a:lnTo>
                <a:lnTo>
                  <a:pt x="1007939" y="875153"/>
                </a:lnTo>
                <a:lnTo>
                  <a:pt x="986493" y="906935"/>
                </a:lnTo>
                <a:lnTo>
                  <a:pt x="950935" y="930929"/>
                </a:lnTo>
                <a:lnTo>
                  <a:pt x="907440" y="939732"/>
                </a:lnTo>
                <a:close/>
              </a:path>
              <a:path w="1019810" h="939800">
                <a:moveTo>
                  <a:pt x="907451" y="198900"/>
                </a:moveTo>
                <a:lnTo>
                  <a:pt x="716033" y="198900"/>
                </a:lnTo>
                <a:lnTo>
                  <a:pt x="716033" y="111849"/>
                </a:lnTo>
                <a:lnTo>
                  <a:pt x="712312" y="93468"/>
                </a:lnTo>
                <a:lnTo>
                  <a:pt x="702170" y="78441"/>
                </a:lnTo>
                <a:lnTo>
                  <a:pt x="687142" y="68302"/>
                </a:lnTo>
                <a:lnTo>
                  <a:pt x="668761" y="64581"/>
                </a:lnTo>
                <a:lnTo>
                  <a:pt x="769262" y="64581"/>
                </a:lnTo>
                <a:lnTo>
                  <a:pt x="771809" y="68354"/>
                </a:lnTo>
                <a:lnTo>
                  <a:pt x="780613" y="111849"/>
                </a:lnTo>
                <a:lnTo>
                  <a:pt x="780613" y="198898"/>
                </a:lnTo>
                <a:lnTo>
                  <a:pt x="907451" y="198900"/>
                </a:lnTo>
                <a:close/>
              </a:path>
              <a:path w="1019810" h="939800">
                <a:moveTo>
                  <a:pt x="668247" y="198900"/>
                </a:moveTo>
                <a:lnTo>
                  <a:pt x="348892" y="198900"/>
                </a:lnTo>
                <a:lnTo>
                  <a:pt x="348892" y="175503"/>
                </a:lnTo>
                <a:lnTo>
                  <a:pt x="354876" y="145929"/>
                </a:lnTo>
                <a:lnTo>
                  <a:pt x="371185" y="121752"/>
                </a:lnTo>
                <a:lnTo>
                  <a:pt x="395355" y="105438"/>
                </a:lnTo>
                <a:lnTo>
                  <a:pt x="424922" y="99452"/>
                </a:lnTo>
                <a:lnTo>
                  <a:pt x="592176" y="99452"/>
                </a:lnTo>
                <a:lnTo>
                  <a:pt x="645941" y="121752"/>
                </a:lnTo>
                <a:lnTo>
                  <a:pt x="665924" y="164029"/>
                </a:lnTo>
                <a:lnTo>
                  <a:pt x="418503" y="164029"/>
                </a:lnTo>
                <a:lnTo>
                  <a:pt x="413472" y="169069"/>
                </a:lnTo>
                <a:lnTo>
                  <a:pt x="413472" y="198898"/>
                </a:lnTo>
                <a:lnTo>
                  <a:pt x="668247" y="198898"/>
                </a:lnTo>
                <a:close/>
              </a:path>
              <a:path w="1019810" h="939800">
                <a:moveTo>
                  <a:pt x="668247" y="198898"/>
                </a:moveTo>
                <a:lnTo>
                  <a:pt x="603667" y="198898"/>
                </a:lnTo>
                <a:lnTo>
                  <a:pt x="603667" y="169069"/>
                </a:lnTo>
                <a:lnTo>
                  <a:pt x="598619" y="164029"/>
                </a:lnTo>
                <a:lnTo>
                  <a:pt x="665924" y="164029"/>
                </a:lnTo>
                <a:lnTo>
                  <a:pt x="668247" y="175503"/>
                </a:lnTo>
                <a:lnTo>
                  <a:pt x="668247" y="198898"/>
                </a:lnTo>
                <a:close/>
              </a:path>
              <a:path w="1019810" h="939800">
                <a:moveTo>
                  <a:pt x="859874" y="550910"/>
                </a:moveTo>
                <a:lnTo>
                  <a:pt x="618518" y="550910"/>
                </a:lnTo>
                <a:lnTo>
                  <a:pt x="686759" y="540883"/>
                </a:lnTo>
                <a:lnTo>
                  <a:pt x="750050" y="524297"/>
                </a:lnTo>
                <a:lnTo>
                  <a:pt x="807319" y="503425"/>
                </a:lnTo>
                <a:lnTo>
                  <a:pt x="857492" y="480541"/>
                </a:lnTo>
                <a:lnTo>
                  <a:pt x="899497" y="457921"/>
                </a:lnTo>
                <a:lnTo>
                  <a:pt x="932260" y="437836"/>
                </a:lnTo>
                <a:lnTo>
                  <a:pt x="954708" y="422563"/>
                </a:lnTo>
                <a:lnTo>
                  <a:pt x="954708" y="310747"/>
                </a:lnTo>
                <a:lnTo>
                  <a:pt x="950988" y="292366"/>
                </a:lnTo>
                <a:lnTo>
                  <a:pt x="940847" y="277338"/>
                </a:lnTo>
                <a:lnTo>
                  <a:pt x="925820" y="267198"/>
                </a:lnTo>
                <a:lnTo>
                  <a:pt x="907438" y="263477"/>
                </a:lnTo>
                <a:lnTo>
                  <a:pt x="1007939" y="263477"/>
                </a:lnTo>
                <a:lnTo>
                  <a:pt x="1010486" y="267252"/>
                </a:lnTo>
                <a:lnTo>
                  <a:pt x="1019290" y="310747"/>
                </a:lnTo>
                <a:lnTo>
                  <a:pt x="1019290" y="500305"/>
                </a:lnTo>
                <a:lnTo>
                  <a:pt x="954711" y="500305"/>
                </a:lnTo>
                <a:lnTo>
                  <a:pt x="923014" y="519133"/>
                </a:lnTo>
                <a:lnTo>
                  <a:pt x="884947" y="539327"/>
                </a:lnTo>
                <a:lnTo>
                  <a:pt x="859874" y="550910"/>
                </a:lnTo>
                <a:close/>
              </a:path>
              <a:path w="1019810" h="939800">
                <a:moveTo>
                  <a:pt x="477879" y="548955"/>
                </a:moveTo>
                <a:lnTo>
                  <a:pt x="413298" y="548955"/>
                </a:lnTo>
                <a:lnTo>
                  <a:pt x="413334" y="537607"/>
                </a:lnTo>
                <a:lnTo>
                  <a:pt x="417872" y="515185"/>
                </a:lnTo>
                <a:lnTo>
                  <a:pt x="430340" y="496708"/>
                </a:lnTo>
                <a:lnTo>
                  <a:pt x="448817" y="484240"/>
                </a:lnTo>
                <a:lnTo>
                  <a:pt x="471419" y="479666"/>
                </a:lnTo>
                <a:lnTo>
                  <a:pt x="560397" y="479666"/>
                </a:lnTo>
                <a:lnTo>
                  <a:pt x="601476" y="496708"/>
                </a:lnTo>
                <a:lnTo>
                  <a:pt x="618482" y="537607"/>
                </a:lnTo>
                <a:lnTo>
                  <a:pt x="618518" y="544243"/>
                </a:lnTo>
                <a:lnTo>
                  <a:pt x="477879" y="544243"/>
                </a:lnTo>
                <a:lnTo>
                  <a:pt x="477879" y="548955"/>
                </a:lnTo>
                <a:close/>
              </a:path>
              <a:path w="1019810" h="939800">
                <a:moveTo>
                  <a:pt x="560399" y="684884"/>
                </a:moveTo>
                <a:lnTo>
                  <a:pt x="471421" y="684884"/>
                </a:lnTo>
                <a:lnTo>
                  <a:pt x="448818" y="680310"/>
                </a:lnTo>
                <a:lnTo>
                  <a:pt x="430341" y="667842"/>
                </a:lnTo>
                <a:lnTo>
                  <a:pt x="417874" y="649365"/>
                </a:lnTo>
                <a:lnTo>
                  <a:pt x="413300" y="626763"/>
                </a:lnTo>
                <a:lnTo>
                  <a:pt x="413300" y="613673"/>
                </a:lnTo>
                <a:lnTo>
                  <a:pt x="349374" y="606840"/>
                </a:lnTo>
                <a:lnTo>
                  <a:pt x="289143" y="594418"/>
                </a:lnTo>
                <a:lnTo>
                  <a:pt x="233212" y="577806"/>
                </a:lnTo>
                <a:lnTo>
                  <a:pt x="182185" y="558403"/>
                </a:lnTo>
                <a:lnTo>
                  <a:pt x="136667" y="537607"/>
                </a:lnTo>
                <a:lnTo>
                  <a:pt x="97264" y="516818"/>
                </a:lnTo>
                <a:lnTo>
                  <a:pt x="64579" y="497434"/>
                </a:lnTo>
                <a:lnTo>
                  <a:pt x="205882" y="497434"/>
                </a:lnTo>
                <a:lnTo>
                  <a:pt x="239230" y="511051"/>
                </a:lnTo>
                <a:lnTo>
                  <a:pt x="293058" y="528382"/>
                </a:lnTo>
                <a:lnTo>
                  <a:pt x="351343" y="541564"/>
                </a:lnTo>
                <a:lnTo>
                  <a:pt x="413298" y="548955"/>
                </a:lnTo>
                <a:lnTo>
                  <a:pt x="477879" y="548955"/>
                </a:lnTo>
                <a:lnTo>
                  <a:pt x="477879" y="620303"/>
                </a:lnTo>
                <a:lnTo>
                  <a:pt x="618520" y="620303"/>
                </a:lnTo>
                <a:lnTo>
                  <a:pt x="618520" y="626763"/>
                </a:lnTo>
                <a:lnTo>
                  <a:pt x="613946" y="649365"/>
                </a:lnTo>
                <a:lnTo>
                  <a:pt x="601478" y="667842"/>
                </a:lnTo>
                <a:lnTo>
                  <a:pt x="583001" y="680310"/>
                </a:lnTo>
                <a:lnTo>
                  <a:pt x="560399" y="684884"/>
                </a:lnTo>
                <a:close/>
              </a:path>
              <a:path w="1019810" h="939800">
                <a:moveTo>
                  <a:pt x="1007939" y="875153"/>
                </a:moveTo>
                <a:lnTo>
                  <a:pt x="907440" y="875153"/>
                </a:lnTo>
                <a:lnTo>
                  <a:pt x="925822" y="871432"/>
                </a:lnTo>
                <a:lnTo>
                  <a:pt x="940850" y="861291"/>
                </a:lnTo>
                <a:lnTo>
                  <a:pt x="950990" y="846264"/>
                </a:lnTo>
                <a:lnTo>
                  <a:pt x="954711" y="827883"/>
                </a:lnTo>
                <a:lnTo>
                  <a:pt x="954711" y="500305"/>
                </a:lnTo>
                <a:lnTo>
                  <a:pt x="1019290" y="500305"/>
                </a:lnTo>
                <a:lnTo>
                  <a:pt x="1019290" y="827883"/>
                </a:lnTo>
                <a:lnTo>
                  <a:pt x="1010486" y="871378"/>
                </a:lnTo>
                <a:lnTo>
                  <a:pt x="1007939" y="875153"/>
                </a:lnTo>
                <a:close/>
              </a:path>
              <a:path w="1019810" h="939800">
                <a:moveTo>
                  <a:pt x="618520" y="620303"/>
                </a:moveTo>
                <a:lnTo>
                  <a:pt x="553941" y="620303"/>
                </a:lnTo>
                <a:lnTo>
                  <a:pt x="553941" y="544243"/>
                </a:lnTo>
                <a:lnTo>
                  <a:pt x="618518" y="544243"/>
                </a:lnTo>
                <a:lnTo>
                  <a:pt x="618518" y="550910"/>
                </a:lnTo>
                <a:lnTo>
                  <a:pt x="859874" y="550910"/>
                </a:lnTo>
                <a:lnTo>
                  <a:pt x="791925" y="578663"/>
                </a:lnTo>
                <a:lnTo>
                  <a:pt x="738083" y="595232"/>
                </a:lnTo>
                <a:lnTo>
                  <a:pt x="680096" y="608018"/>
                </a:lnTo>
                <a:lnTo>
                  <a:pt x="618520" y="615735"/>
                </a:lnTo>
                <a:lnTo>
                  <a:pt x="618520" y="6203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34318" y="2733748"/>
            <a:ext cx="885825" cy="1066800"/>
          </a:xfrm>
          <a:custGeom>
            <a:avLst/>
            <a:gdLst/>
            <a:ahLst/>
            <a:cxnLst/>
            <a:rect l="l" t="t" r="r" b="b"/>
            <a:pathLst>
              <a:path w="885825" h="1066800">
                <a:moveTo>
                  <a:pt x="768459" y="1066728"/>
                </a:moveTo>
                <a:lnTo>
                  <a:pt x="117218" y="1066728"/>
                </a:lnTo>
                <a:lnTo>
                  <a:pt x="71629" y="1057487"/>
                </a:lnTo>
                <a:lnTo>
                  <a:pt x="34356" y="1032295"/>
                </a:lnTo>
                <a:lnTo>
                  <a:pt x="9208" y="994953"/>
                </a:lnTo>
                <a:lnTo>
                  <a:pt x="1" y="949406"/>
                </a:lnTo>
                <a:lnTo>
                  <a:pt x="0" y="843279"/>
                </a:lnTo>
                <a:lnTo>
                  <a:pt x="2331" y="818730"/>
                </a:lnTo>
                <a:lnTo>
                  <a:pt x="19102" y="757891"/>
                </a:lnTo>
                <a:lnTo>
                  <a:pt x="64802" y="695475"/>
                </a:lnTo>
                <a:lnTo>
                  <a:pt x="97505" y="665318"/>
                </a:lnTo>
                <a:lnTo>
                  <a:pt x="133146" y="640301"/>
                </a:lnTo>
                <a:lnTo>
                  <a:pt x="172373" y="620089"/>
                </a:lnTo>
                <a:lnTo>
                  <a:pt x="215834" y="604351"/>
                </a:lnTo>
                <a:lnTo>
                  <a:pt x="264178" y="592751"/>
                </a:lnTo>
                <a:lnTo>
                  <a:pt x="318051" y="584958"/>
                </a:lnTo>
                <a:lnTo>
                  <a:pt x="321840" y="584061"/>
                </a:lnTo>
                <a:lnTo>
                  <a:pt x="337793" y="545482"/>
                </a:lnTo>
                <a:lnTo>
                  <a:pt x="339686" y="530780"/>
                </a:lnTo>
                <a:lnTo>
                  <a:pt x="298193" y="509752"/>
                </a:lnTo>
                <a:lnTo>
                  <a:pt x="261466" y="482599"/>
                </a:lnTo>
                <a:lnTo>
                  <a:pt x="230033" y="450082"/>
                </a:lnTo>
                <a:lnTo>
                  <a:pt x="204424" y="412966"/>
                </a:lnTo>
                <a:lnTo>
                  <a:pt x="185170" y="372010"/>
                </a:lnTo>
                <a:lnTo>
                  <a:pt x="172800" y="327979"/>
                </a:lnTo>
                <a:lnTo>
                  <a:pt x="167844" y="281633"/>
                </a:lnTo>
                <a:lnTo>
                  <a:pt x="171895" y="227372"/>
                </a:lnTo>
                <a:lnTo>
                  <a:pt x="186244" y="175723"/>
                </a:lnTo>
                <a:lnTo>
                  <a:pt x="210423" y="127891"/>
                </a:lnTo>
                <a:lnTo>
                  <a:pt x="243965" y="85082"/>
                </a:lnTo>
                <a:lnTo>
                  <a:pt x="285144" y="49582"/>
                </a:lnTo>
                <a:lnTo>
                  <a:pt x="331761" y="23221"/>
                </a:lnTo>
                <a:lnTo>
                  <a:pt x="382632" y="6519"/>
                </a:lnTo>
                <a:lnTo>
                  <a:pt x="436577" y="0"/>
                </a:lnTo>
                <a:lnTo>
                  <a:pt x="491572" y="4186"/>
                </a:lnTo>
                <a:lnTo>
                  <a:pt x="543812" y="18989"/>
                </a:lnTo>
                <a:lnTo>
                  <a:pt x="592038" y="43867"/>
                </a:lnTo>
                <a:lnTo>
                  <a:pt x="620272" y="66489"/>
                </a:lnTo>
                <a:lnTo>
                  <a:pt x="438098" y="66489"/>
                </a:lnTo>
                <a:lnTo>
                  <a:pt x="397177" y="71435"/>
                </a:lnTo>
                <a:lnTo>
                  <a:pt x="358588" y="84104"/>
                </a:lnTo>
                <a:lnTo>
                  <a:pt x="323227" y="104101"/>
                </a:lnTo>
                <a:lnTo>
                  <a:pt x="291988" y="131031"/>
                </a:lnTo>
                <a:lnTo>
                  <a:pt x="266543" y="163505"/>
                </a:lnTo>
                <a:lnTo>
                  <a:pt x="248201" y="199790"/>
                </a:lnTo>
                <a:lnTo>
                  <a:pt x="237318" y="238970"/>
                </a:lnTo>
                <a:lnTo>
                  <a:pt x="234245" y="280132"/>
                </a:lnTo>
                <a:lnTo>
                  <a:pt x="241181" y="329186"/>
                </a:lnTo>
                <a:lnTo>
                  <a:pt x="258951" y="374287"/>
                </a:lnTo>
                <a:lnTo>
                  <a:pt x="286431" y="413820"/>
                </a:lnTo>
                <a:lnTo>
                  <a:pt x="322498" y="446170"/>
                </a:lnTo>
                <a:lnTo>
                  <a:pt x="366028" y="469721"/>
                </a:lnTo>
                <a:lnTo>
                  <a:pt x="368332" y="470738"/>
                </a:lnTo>
                <a:lnTo>
                  <a:pt x="376986" y="475737"/>
                </a:lnTo>
                <a:lnTo>
                  <a:pt x="389810" y="486183"/>
                </a:lnTo>
                <a:lnTo>
                  <a:pt x="401439" y="502243"/>
                </a:lnTo>
                <a:lnTo>
                  <a:pt x="406508" y="524086"/>
                </a:lnTo>
                <a:lnTo>
                  <a:pt x="405715" y="537830"/>
                </a:lnTo>
                <a:lnTo>
                  <a:pt x="390771" y="602888"/>
                </a:lnTo>
                <a:lnTo>
                  <a:pt x="352694" y="643072"/>
                </a:lnTo>
                <a:lnTo>
                  <a:pt x="325287" y="651071"/>
                </a:lnTo>
                <a:lnTo>
                  <a:pt x="271515" y="658965"/>
                </a:lnTo>
                <a:lnTo>
                  <a:pt x="225020" y="670904"/>
                </a:lnTo>
                <a:lnTo>
                  <a:pt x="184563" y="687513"/>
                </a:lnTo>
                <a:lnTo>
                  <a:pt x="148910" y="709417"/>
                </a:lnTo>
                <a:lnTo>
                  <a:pt x="116822" y="737242"/>
                </a:lnTo>
                <a:lnTo>
                  <a:pt x="87050" y="771638"/>
                </a:lnTo>
                <a:lnTo>
                  <a:pt x="68421" y="825565"/>
                </a:lnTo>
                <a:lnTo>
                  <a:pt x="66394" y="949406"/>
                </a:lnTo>
                <a:lnTo>
                  <a:pt x="70395" y="969159"/>
                </a:lnTo>
                <a:lnTo>
                  <a:pt x="81298" y="985319"/>
                </a:lnTo>
                <a:lnTo>
                  <a:pt x="97456" y="996231"/>
                </a:lnTo>
                <a:lnTo>
                  <a:pt x="117222" y="1000236"/>
                </a:lnTo>
                <a:lnTo>
                  <a:pt x="872905" y="1000236"/>
                </a:lnTo>
                <a:lnTo>
                  <a:pt x="851302" y="1032304"/>
                </a:lnTo>
                <a:lnTo>
                  <a:pt x="814042" y="1057488"/>
                </a:lnTo>
                <a:lnTo>
                  <a:pt x="768459" y="1066728"/>
                </a:lnTo>
                <a:close/>
              </a:path>
              <a:path w="885825" h="1066800">
                <a:moveTo>
                  <a:pt x="872905" y="1000236"/>
                </a:moveTo>
                <a:lnTo>
                  <a:pt x="768461" y="1000236"/>
                </a:lnTo>
                <a:lnTo>
                  <a:pt x="788228" y="996229"/>
                </a:lnTo>
                <a:lnTo>
                  <a:pt x="804386" y="985310"/>
                </a:lnTo>
                <a:lnTo>
                  <a:pt x="815289" y="969130"/>
                </a:lnTo>
                <a:lnTo>
                  <a:pt x="819277" y="949406"/>
                </a:lnTo>
                <a:lnTo>
                  <a:pt x="819168" y="843279"/>
                </a:lnTo>
                <a:lnTo>
                  <a:pt x="812756" y="804915"/>
                </a:lnTo>
                <a:lnTo>
                  <a:pt x="768552" y="736820"/>
                </a:lnTo>
                <a:lnTo>
                  <a:pt x="736018" y="708679"/>
                </a:lnTo>
                <a:lnTo>
                  <a:pt x="699793" y="686582"/>
                </a:lnTo>
                <a:lnTo>
                  <a:pt x="658620" y="669899"/>
                </a:lnTo>
                <a:lnTo>
                  <a:pt x="611238" y="657997"/>
                </a:lnTo>
                <a:lnTo>
                  <a:pt x="556390" y="650244"/>
                </a:lnTo>
                <a:lnTo>
                  <a:pt x="554754" y="650080"/>
                </a:lnTo>
                <a:lnTo>
                  <a:pt x="553140" y="649756"/>
                </a:lnTo>
                <a:lnTo>
                  <a:pt x="516071" y="630732"/>
                </a:lnTo>
                <a:lnTo>
                  <a:pt x="485869" y="575480"/>
                </a:lnTo>
                <a:lnTo>
                  <a:pt x="474761" y="535319"/>
                </a:lnTo>
                <a:lnTo>
                  <a:pt x="473509" y="522927"/>
                </a:lnTo>
                <a:lnTo>
                  <a:pt x="476905" y="505857"/>
                </a:lnTo>
                <a:lnTo>
                  <a:pt x="485772" y="491654"/>
                </a:lnTo>
                <a:lnTo>
                  <a:pt x="498126" y="480528"/>
                </a:lnTo>
                <a:lnTo>
                  <a:pt x="511983" y="472687"/>
                </a:lnTo>
                <a:lnTo>
                  <a:pt x="514009" y="471875"/>
                </a:lnTo>
                <a:lnTo>
                  <a:pt x="560849" y="447820"/>
                </a:lnTo>
                <a:lnTo>
                  <a:pt x="599370" y="413681"/>
                </a:lnTo>
                <a:lnTo>
                  <a:pt x="628215" y="371446"/>
                </a:lnTo>
                <a:lnTo>
                  <a:pt x="646028" y="323100"/>
                </a:lnTo>
                <a:lnTo>
                  <a:pt x="651451" y="270630"/>
                </a:lnTo>
                <a:lnTo>
                  <a:pt x="644830" y="223226"/>
                </a:lnTo>
                <a:lnTo>
                  <a:pt x="628070" y="179759"/>
                </a:lnTo>
                <a:lnTo>
                  <a:pt x="602483" y="141514"/>
                </a:lnTo>
                <a:lnTo>
                  <a:pt x="569380" y="109779"/>
                </a:lnTo>
                <a:lnTo>
                  <a:pt x="530074" y="85839"/>
                </a:lnTo>
                <a:lnTo>
                  <a:pt x="485876" y="70980"/>
                </a:lnTo>
                <a:lnTo>
                  <a:pt x="438098" y="66489"/>
                </a:lnTo>
                <a:lnTo>
                  <a:pt x="620272" y="66489"/>
                </a:lnTo>
                <a:lnTo>
                  <a:pt x="669542" y="119260"/>
                </a:lnTo>
                <a:lnTo>
                  <a:pt x="695204" y="165504"/>
                </a:lnTo>
                <a:lnTo>
                  <a:pt x="711468" y="215843"/>
                </a:lnTo>
                <a:lnTo>
                  <a:pt x="717826" y="269107"/>
                </a:lnTo>
                <a:lnTo>
                  <a:pt x="714590" y="318146"/>
                </a:lnTo>
                <a:lnTo>
                  <a:pt x="703029" y="364887"/>
                </a:lnTo>
                <a:lnTo>
                  <a:pt x="683765" y="408421"/>
                </a:lnTo>
                <a:lnTo>
                  <a:pt x="657417" y="447841"/>
                </a:lnTo>
                <a:lnTo>
                  <a:pt x="624605" y="482239"/>
                </a:lnTo>
                <a:lnTo>
                  <a:pt x="585949" y="510708"/>
                </a:lnTo>
                <a:lnTo>
                  <a:pt x="542071" y="532339"/>
                </a:lnTo>
                <a:lnTo>
                  <a:pt x="543822" y="538940"/>
                </a:lnTo>
                <a:lnTo>
                  <a:pt x="546396" y="547389"/>
                </a:lnTo>
                <a:lnTo>
                  <a:pt x="549479" y="556195"/>
                </a:lnTo>
                <a:lnTo>
                  <a:pt x="549842" y="557623"/>
                </a:lnTo>
                <a:lnTo>
                  <a:pt x="619643" y="592016"/>
                </a:lnTo>
                <a:lnTo>
                  <a:pt x="668464" y="603605"/>
                </a:lnTo>
                <a:lnTo>
                  <a:pt x="712338" y="619393"/>
                </a:lnTo>
                <a:lnTo>
                  <a:pt x="751913" y="639712"/>
                </a:lnTo>
                <a:lnTo>
                  <a:pt x="787839" y="664893"/>
                </a:lnTo>
                <a:lnTo>
                  <a:pt x="820767" y="695267"/>
                </a:lnTo>
                <a:lnTo>
                  <a:pt x="851344" y="731166"/>
                </a:lnTo>
                <a:lnTo>
                  <a:pt x="877147" y="788710"/>
                </a:lnTo>
                <a:lnTo>
                  <a:pt x="885679" y="843279"/>
                </a:lnTo>
                <a:lnTo>
                  <a:pt x="885661" y="949406"/>
                </a:lnTo>
                <a:lnTo>
                  <a:pt x="876463" y="994953"/>
                </a:lnTo>
                <a:lnTo>
                  <a:pt x="872905" y="10002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674" y="47625"/>
            <a:ext cx="9620250" cy="7210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99" y="57150"/>
            <a:ext cx="9601200" cy="7191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81000" y="3543934"/>
            <a:ext cx="9067799" cy="27334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z="6000" spc="1125" dirty="0" smtClean="0"/>
              <a:t>Scholarship Report</a:t>
            </a:r>
            <a:endParaRPr sz="6000" spc="985" dirty="0" smtClean="0"/>
          </a:p>
          <a:p>
            <a:pPr marL="1500505" algn="ctr">
              <a:lnSpc>
                <a:spcPct val="100000"/>
              </a:lnSpc>
              <a:spcBef>
                <a:spcPts val="75"/>
              </a:spcBef>
            </a:pPr>
            <a:r>
              <a:rPr lang="en-CA" sz="3800" b="0" spc="330" dirty="0" smtClean="0">
                <a:solidFill>
                  <a:srgbClr val="FACA5F"/>
                </a:solidFill>
                <a:latin typeface="Verdana"/>
                <a:cs typeface="Verdana"/>
              </a:rPr>
              <a:t>In Guidance Office</a:t>
            </a:r>
            <a:br>
              <a:rPr lang="en-CA" sz="3800" b="0" spc="330" dirty="0" smtClean="0">
                <a:solidFill>
                  <a:srgbClr val="FACA5F"/>
                </a:solidFill>
                <a:latin typeface="Verdana"/>
                <a:cs typeface="Verdana"/>
              </a:rPr>
            </a:br>
            <a:r>
              <a:rPr lang="en-CA" sz="3800" b="0" spc="330" dirty="0" smtClean="0">
                <a:solidFill>
                  <a:srgbClr val="FACA5F"/>
                </a:solidFill>
                <a:latin typeface="Verdana"/>
                <a:cs typeface="Verdana"/>
              </a:rPr>
              <a:t/>
            </a:r>
            <a:br>
              <a:rPr lang="en-CA" sz="3800" b="0" spc="330" dirty="0" smtClean="0">
                <a:solidFill>
                  <a:srgbClr val="FACA5F"/>
                </a:solidFill>
                <a:latin typeface="Verdana"/>
                <a:cs typeface="Verdana"/>
              </a:rPr>
            </a:br>
            <a:r>
              <a:rPr lang="en-CA" sz="4000" dirty="0" smtClean="0"/>
              <a:t>http</a:t>
            </a:r>
            <a:r>
              <a:rPr lang="en-CA" sz="4000" dirty="0"/>
              <a:t>://seekingscholarships.com/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4094328" y="1816044"/>
            <a:ext cx="1400175" cy="1295400"/>
          </a:xfrm>
          <a:custGeom>
            <a:avLst/>
            <a:gdLst/>
            <a:ahLst/>
            <a:cxnLst/>
            <a:rect l="l" t="t" r="r" b="b"/>
            <a:pathLst>
              <a:path w="1400175" h="1295400">
                <a:moveTo>
                  <a:pt x="1274536" y="1295399"/>
                </a:moveTo>
                <a:lnTo>
                  <a:pt x="105207" y="1295399"/>
                </a:lnTo>
                <a:lnTo>
                  <a:pt x="87886" y="1291898"/>
                </a:lnTo>
                <a:lnTo>
                  <a:pt x="73742" y="1282349"/>
                </a:lnTo>
                <a:lnTo>
                  <a:pt x="64205" y="1268187"/>
                </a:lnTo>
                <a:lnTo>
                  <a:pt x="60708" y="1250844"/>
                </a:lnTo>
                <a:lnTo>
                  <a:pt x="60708" y="433812"/>
                </a:lnTo>
                <a:lnTo>
                  <a:pt x="56952" y="430239"/>
                </a:lnTo>
                <a:lnTo>
                  <a:pt x="23424" y="383615"/>
                </a:lnTo>
                <a:lnTo>
                  <a:pt x="6975" y="339265"/>
                </a:lnTo>
                <a:lnTo>
                  <a:pt x="76" y="285303"/>
                </a:lnTo>
                <a:lnTo>
                  <a:pt x="0" y="44555"/>
                </a:lnTo>
                <a:lnTo>
                  <a:pt x="3497" y="27212"/>
                </a:lnTo>
                <a:lnTo>
                  <a:pt x="13033" y="13050"/>
                </a:lnTo>
                <a:lnTo>
                  <a:pt x="27178" y="3501"/>
                </a:lnTo>
                <a:lnTo>
                  <a:pt x="44499" y="0"/>
                </a:lnTo>
                <a:lnTo>
                  <a:pt x="371113" y="0"/>
                </a:lnTo>
                <a:lnTo>
                  <a:pt x="371775" y="71"/>
                </a:lnTo>
                <a:lnTo>
                  <a:pt x="372448" y="100"/>
                </a:lnTo>
                <a:lnTo>
                  <a:pt x="1355701" y="100"/>
                </a:lnTo>
                <a:lnTo>
                  <a:pt x="1396203" y="27212"/>
                </a:lnTo>
                <a:lnTo>
                  <a:pt x="1399700" y="44555"/>
                </a:lnTo>
                <a:lnTo>
                  <a:pt x="1399700" y="89110"/>
                </a:lnTo>
                <a:lnTo>
                  <a:pt x="88998" y="89110"/>
                </a:lnTo>
                <a:lnTo>
                  <a:pt x="88990" y="285303"/>
                </a:lnTo>
                <a:lnTo>
                  <a:pt x="101997" y="341532"/>
                </a:lnTo>
                <a:lnTo>
                  <a:pt x="134906" y="379019"/>
                </a:lnTo>
                <a:lnTo>
                  <a:pt x="175883" y="393117"/>
                </a:lnTo>
                <a:lnTo>
                  <a:pt x="201242" y="394889"/>
                </a:lnTo>
                <a:lnTo>
                  <a:pt x="1371286" y="394889"/>
                </a:lnTo>
                <a:lnTo>
                  <a:pt x="1357568" y="415497"/>
                </a:lnTo>
                <a:lnTo>
                  <a:pt x="373839" y="415497"/>
                </a:lnTo>
                <a:lnTo>
                  <a:pt x="372365" y="417267"/>
                </a:lnTo>
                <a:lnTo>
                  <a:pt x="370849" y="419032"/>
                </a:lnTo>
                <a:lnTo>
                  <a:pt x="369274" y="420778"/>
                </a:lnTo>
                <a:lnTo>
                  <a:pt x="337412" y="448356"/>
                </a:lnTo>
                <a:lnTo>
                  <a:pt x="298682" y="468123"/>
                </a:lnTo>
                <a:lnTo>
                  <a:pt x="257272" y="478968"/>
                </a:lnTo>
                <a:lnTo>
                  <a:pt x="149706" y="478968"/>
                </a:lnTo>
                <a:lnTo>
                  <a:pt x="149706" y="1206288"/>
                </a:lnTo>
                <a:lnTo>
                  <a:pt x="1319035" y="1206288"/>
                </a:lnTo>
                <a:lnTo>
                  <a:pt x="1319035" y="1250844"/>
                </a:lnTo>
                <a:lnTo>
                  <a:pt x="1315538" y="1268187"/>
                </a:lnTo>
                <a:lnTo>
                  <a:pt x="1306002" y="1282349"/>
                </a:lnTo>
                <a:lnTo>
                  <a:pt x="1291857" y="1291898"/>
                </a:lnTo>
                <a:lnTo>
                  <a:pt x="1274536" y="1295399"/>
                </a:lnTo>
                <a:close/>
              </a:path>
              <a:path w="1400175" h="1295400">
                <a:moveTo>
                  <a:pt x="1355701" y="100"/>
                </a:moveTo>
                <a:lnTo>
                  <a:pt x="372448" y="100"/>
                </a:lnTo>
                <a:lnTo>
                  <a:pt x="373124" y="71"/>
                </a:lnTo>
                <a:lnTo>
                  <a:pt x="373786" y="0"/>
                </a:lnTo>
                <a:lnTo>
                  <a:pt x="700839" y="0"/>
                </a:lnTo>
                <a:lnTo>
                  <a:pt x="701267" y="53"/>
                </a:lnTo>
                <a:lnTo>
                  <a:pt x="1355466" y="53"/>
                </a:lnTo>
                <a:lnTo>
                  <a:pt x="1355701" y="100"/>
                </a:lnTo>
                <a:close/>
              </a:path>
              <a:path w="1400175" h="1295400">
                <a:moveTo>
                  <a:pt x="1355466" y="53"/>
                </a:moveTo>
                <a:lnTo>
                  <a:pt x="702139" y="53"/>
                </a:lnTo>
                <a:lnTo>
                  <a:pt x="702566" y="0"/>
                </a:lnTo>
                <a:lnTo>
                  <a:pt x="1355201" y="0"/>
                </a:lnTo>
                <a:lnTo>
                  <a:pt x="1355466" y="53"/>
                </a:lnTo>
                <a:close/>
              </a:path>
              <a:path w="1400175" h="1295400">
                <a:moveTo>
                  <a:pt x="531215" y="394889"/>
                </a:moveTo>
                <a:lnTo>
                  <a:pt x="201242" y="394889"/>
                </a:lnTo>
                <a:lnTo>
                  <a:pt x="234335" y="392759"/>
                </a:lnTo>
                <a:lnTo>
                  <a:pt x="262422" y="386390"/>
                </a:lnTo>
                <a:lnTo>
                  <a:pt x="303222" y="361053"/>
                </a:lnTo>
                <a:lnTo>
                  <a:pt x="324383" y="315771"/>
                </a:lnTo>
                <a:lnTo>
                  <a:pt x="326222" y="298638"/>
                </a:lnTo>
                <a:lnTo>
                  <a:pt x="326160" y="291645"/>
                </a:lnTo>
                <a:lnTo>
                  <a:pt x="326006" y="290145"/>
                </a:lnTo>
                <a:lnTo>
                  <a:pt x="325929" y="89110"/>
                </a:lnTo>
                <a:lnTo>
                  <a:pt x="418964" y="89110"/>
                </a:lnTo>
                <a:lnTo>
                  <a:pt x="418959" y="285303"/>
                </a:lnTo>
                <a:lnTo>
                  <a:pt x="419483" y="294905"/>
                </a:lnTo>
                <a:lnTo>
                  <a:pt x="431969" y="341532"/>
                </a:lnTo>
                <a:lnTo>
                  <a:pt x="464879" y="379019"/>
                </a:lnTo>
                <a:lnTo>
                  <a:pt x="505857" y="393117"/>
                </a:lnTo>
                <a:lnTo>
                  <a:pt x="531215" y="394889"/>
                </a:lnTo>
                <a:close/>
              </a:path>
              <a:path w="1400175" h="1295400">
                <a:moveTo>
                  <a:pt x="859752" y="394889"/>
                </a:moveTo>
                <a:lnTo>
                  <a:pt x="531215" y="394889"/>
                </a:lnTo>
                <a:lnTo>
                  <a:pt x="564308" y="392759"/>
                </a:lnTo>
                <a:lnTo>
                  <a:pt x="592395" y="386390"/>
                </a:lnTo>
                <a:lnTo>
                  <a:pt x="633198" y="361053"/>
                </a:lnTo>
                <a:lnTo>
                  <a:pt x="654357" y="315771"/>
                </a:lnTo>
                <a:lnTo>
                  <a:pt x="656195" y="298638"/>
                </a:lnTo>
                <a:lnTo>
                  <a:pt x="656133" y="291645"/>
                </a:lnTo>
                <a:lnTo>
                  <a:pt x="655979" y="290145"/>
                </a:lnTo>
                <a:lnTo>
                  <a:pt x="655901" y="89110"/>
                </a:lnTo>
                <a:lnTo>
                  <a:pt x="747504" y="89110"/>
                </a:lnTo>
                <a:lnTo>
                  <a:pt x="747496" y="285303"/>
                </a:lnTo>
                <a:lnTo>
                  <a:pt x="748020" y="294905"/>
                </a:lnTo>
                <a:lnTo>
                  <a:pt x="760506" y="341532"/>
                </a:lnTo>
                <a:lnTo>
                  <a:pt x="793413" y="379019"/>
                </a:lnTo>
                <a:lnTo>
                  <a:pt x="834393" y="393117"/>
                </a:lnTo>
                <a:lnTo>
                  <a:pt x="859752" y="394889"/>
                </a:lnTo>
                <a:close/>
              </a:path>
              <a:path w="1400175" h="1295400">
                <a:moveTo>
                  <a:pt x="1186022" y="394889"/>
                </a:moveTo>
                <a:lnTo>
                  <a:pt x="859752" y="394889"/>
                </a:lnTo>
                <a:lnTo>
                  <a:pt x="892845" y="392759"/>
                </a:lnTo>
                <a:lnTo>
                  <a:pt x="920935" y="386390"/>
                </a:lnTo>
                <a:lnTo>
                  <a:pt x="961737" y="361053"/>
                </a:lnTo>
                <a:lnTo>
                  <a:pt x="982896" y="315771"/>
                </a:lnTo>
                <a:lnTo>
                  <a:pt x="984732" y="298638"/>
                </a:lnTo>
                <a:lnTo>
                  <a:pt x="984666" y="291645"/>
                </a:lnTo>
                <a:lnTo>
                  <a:pt x="984515" y="290145"/>
                </a:lnTo>
                <a:lnTo>
                  <a:pt x="984438" y="89110"/>
                </a:lnTo>
                <a:lnTo>
                  <a:pt x="1073774" y="89110"/>
                </a:lnTo>
                <a:lnTo>
                  <a:pt x="1073766" y="285303"/>
                </a:lnTo>
                <a:lnTo>
                  <a:pt x="1074290" y="294905"/>
                </a:lnTo>
                <a:lnTo>
                  <a:pt x="1086776" y="341532"/>
                </a:lnTo>
                <a:lnTo>
                  <a:pt x="1119685" y="379019"/>
                </a:lnTo>
                <a:lnTo>
                  <a:pt x="1160665" y="393117"/>
                </a:lnTo>
                <a:lnTo>
                  <a:pt x="1186022" y="394889"/>
                </a:lnTo>
                <a:close/>
              </a:path>
              <a:path w="1400175" h="1295400">
                <a:moveTo>
                  <a:pt x="1371286" y="394889"/>
                </a:moveTo>
                <a:lnTo>
                  <a:pt x="1186022" y="394889"/>
                </a:lnTo>
                <a:lnTo>
                  <a:pt x="1219115" y="392759"/>
                </a:lnTo>
                <a:lnTo>
                  <a:pt x="1247204" y="386390"/>
                </a:lnTo>
                <a:lnTo>
                  <a:pt x="1288005" y="361053"/>
                </a:lnTo>
                <a:lnTo>
                  <a:pt x="1309159" y="315771"/>
                </a:lnTo>
                <a:lnTo>
                  <a:pt x="1310995" y="298638"/>
                </a:lnTo>
                <a:lnTo>
                  <a:pt x="1310933" y="291645"/>
                </a:lnTo>
                <a:lnTo>
                  <a:pt x="1310776" y="290145"/>
                </a:lnTo>
                <a:lnTo>
                  <a:pt x="1310702" y="89110"/>
                </a:lnTo>
                <a:lnTo>
                  <a:pt x="1399700" y="89110"/>
                </a:lnTo>
                <a:lnTo>
                  <a:pt x="1399822" y="305578"/>
                </a:lnTo>
                <a:lnTo>
                  <a:pt x="1395383" y="338877"/>
                </a:lnTo>
                <a:lnTo>
                  <a:pt x="1381692" y="379256"/>
                </a:lnTo>
                <a:lnTo>
                  <a:pt x="1371286" y="394889"/>
                </a:lnTo>
                <a:close/>
              </a:path>
              <a:path w="1400175" h="1295400">
                <a:moveTo>
                  <a:pt x="531215" y="484000"/>
                </a:moveTo>
                <a:lnTo>
                  <a:pt x="487607" y="480498"/>
                </a:lnTo>
                <a:lnTo>
                  <a:pt x="448635" y="470027"/>
                </a:lnTo>
                <a:lnTo>
                  <a:pt x="414426" y="452634"/>
                </a:lnTo>
                <a:lnTo>
                  <a:pt x="381051" y="424179"/>
                </a:lnTo>
                <a:lnTo>
                  <a:pt x="373839" y="415497"/>
                </a:lnTo>
                <a:lnTo>
                  <a:pt x="1357568" y="415497"/>
                </a:lnTo>
                <a:lnTo>
                  <a:pt x="1356987" y="416370"/>
                </a:lnTo>
                <a:lnTo>
                  <a:pt x="703067" y="416370"/>
                </a:lnTo>
                <a:lnTo>
                  <a:pt x="700560" y="419320"/>
                </a:lnTo>
                <a:lnTo>
                  <a:pt x="699243" y="420778"/>
                </a:lnTo>
                <a:lnTo>
                  <a:pt x="667382" y="448356"/>
                </a:lnTo>
                <a:lnTo>
                  <a:pt x="628653" y="468123"/>
                </a:lnTo>
                <a:lnTo>
                  <a:pt x="583186" y="480024"/>
                </a:lnTo>
                <a:lnTo>
                  <a:pt x="531215" y="484000"/>
                </a:lnTo>
                <a:close/>
              </a:path>
              <a:path w="1400175" h="1295400">
                <a:moveTo>
                  <a:pt x="859754" y="484003"/>
                </a:moveTo>
                <a:lnTo>
                  <a:pt x="816136" y="480498"/>
                </a:lnTo>
                <a:lnTo>
                  <a:pt x="777169" y="470027"/>
                </a:lnTo>
                <a:lnTo>
                  <a:pt x="742962" y="452634"/>
                </a:lnTo>
                <a:lnTo>
                  <a:pt x="709861" y="424459"/>
                </a:lnTo>
                <a:lnTo>
                  <a:pt x="703067" y="416370"/>
                </a:lnTo>
                <a:lnTo>
                  <a:pt x="1356987" y="416370"/>
                </a:lnTo>
                <a:lnTo>
                  <a:pt x="1356075" y="417740"/>
                </a:lnTo>
                <a:lnTo>
                  <a:pt x="1030423" y="417740"/>
                </a:lnTo>
                <a:lnTo>
                  <a:pt x="1028608" y="419872"/>
                </a:lnTo>
                <a:lnTo>
                  <a:pt x="1027789" y="420778"/>
                </a:lnTo>
                <a:lnTo>
                  <a:pt x="995932" y="448356"/>
                </a:lnTo>
                <a:lnTo>
                  <a:pt x="957208" y="468123"/>
                </a:lnTo>
                <a:lnTo>
                  <a:pt x="911767" y="480024"/>
                </a:lnTo>
                <a:lnTo>
                  <a:pt x="859754" y="484003"/>
                </a:lnTo>
                <a:close/>
              </a:path>
              <a:path w="1400175" h="1295400">
                <a:moveTo>
                  <a:pt x="1186022" y="484003"/>
                </a:moveTo>
                <a:lnTo>
                  <a:pt x="1142403" y="480498"/>
                </a:lnTo>
                <a:lnTo>
                  <a:pt x="1103437" y="470027"/>
                </a:lnTo>
                <a:lnTo>
                  <a:pt x="1069231" y="452634"/>
                </a:lnTo>
                <a:lnTo>
                  <a:pt x="1036549" y="424898"/>
                </a:lnTo>
                <a:lnTo>
                  <a:pt x="1030423" y="417740"/>
                </a:lnTo>
                <a:lnTo>
                  <a:pt x="1356075" y="417740"/>
                </a:lnTo>
                <a:lnTo>
                  <a:pt x="1319035" y="450337"/>
                </a:lnTo>
                <a:lnTo>
                  <a:pt x="1319035" y="481145"/>
                </a:lnTo>
                <a:lnTo>
                  <a:pt x="1229931" y="481158"/>
                </a:lnTo>
                <a:lnTo>
                  <a:pt x="1219458" y="482379"/>
                </a:lnTo>
                <a:lnTo>
                  <a:pt x="1208600" y="483273"/>
                </a:lnTo>
                <a:lnTo>
                  <a:pt x="1197457" y="483818"/>
                </a:lnTo>
                <a:lnTo>
                  <a:pt x="1186022" y="484003"/>
                </a:lnTo>
                <a:close/>
              </a:path>
              <a:path w="1400175" h="1295400">
                <a:moveTo>
                  <a:pt x="201242" y="484000"/>
                </a:moveTo>
                <a:lnTo>
                  <a:pt x="187744" y="483681"/>
                </a:lnTo>
                <a:lnTo>
                  <a:pt x="174657" y="482731"/>
                </a:lnTo>
                <a:lnTo>
                  <a:pt x="161908" y="481145"/>
                </a:lnTo>
                <a:lnTo>
                  <a:pt x="149706" y="478968"/>
                </a:lnTo>
                <a:lnTo>
                  <a:pt x="257272" y="478968"/>
                </a:lnTo>
                <a:lnTo>
                  <a:pt x="253214" y="480024"/>
                </a:lnTo>
                <a:lnTo>
                  <a:pt x="201242" y="484000"/>
                </a:lnTo>
                <a:close/>
              </a:path>
              <a:path w="1400175" h="1295400">
                <a:moveTo>
                  <a:pt x="1319035" y="1206288"/>
                </a:moveTo>
                <a:lnTo>
                  <a:pt x="1230037" y="1206288"/>
                </a:lnTo>
                <a:lnTo>
                  <a:pt x="1230037" y="481145"/>
                </a:lnTo>
                <a:lnTo>
                  <a:pt x="1319035" y="481145"/>
                </a:lnTo>
                <a:lnTo>
                  <a:pt x="1319035" y="1206288"/>
                </a:lnTo>
                <a:close/>
              </a:path>
              <a:path w="1400175" h="1295400">
                <a:moveTo>
                  <a:pt x="829160" y="1206288"/>
                </a:moveTo>
                <a:lnTo>
                  <a:pt x="740165" y="1206288"/>
                </a:lnTo>
                <a:lnTo>
                  <a:pt x="740165" y="688319"/>
                </a:lnTo>
                <a:lnTo>
                  <a:pt x="746297" y="657985"/>
                </a:lnTo>
                <a:lnTo>
                  <a:pt x="763011" y="633186"/>
                </a:lnTo>
                <a:lnTo>
                  <a:pt x="787778" y="616452"/>
                </a:lnTo>
                <a:lnTo>
                  <a:pt x="818074" y="610311"/>
                </a:lnTo>
                <a:lnTo>
                  <a:pt x="1050077" y="610311"/>
                </a:lnTo>
                <a:lnTo>
                  <a:pt x="1080374" y="616452"/>
                </a:lnTo>
                <a:lnTo>
                  <a:pt x="1105141" y="633186"/>
                </a:lnTo>
                <a:lnTo>
                  <a:pt x="1121854" y="657985"/>
                </a:lnTo>
                <a:lnTo>
                  <a:pt x="1127986" y="688319"/>
                </a:lnTo>
                <a:lnTo>
                  <a:pt x="1127986" y="699422"/>
                </a:lnTo>
                <a:lnTo>
                  <a:pt x="829160" y="699422"/>
                </a:lnTo>
                <a:lnTo>
                  <a:pt x="829160" y="1206288"/>
                </a:lnTo>
                <a:close/>
              </a:path>
              <a:path w="1400175" h="1295400">
                <a:moveTo>
                  <a:pt x="1127986" y="1206288"/>
                </a:moveTo>
                <a:lnTo>
                  <a:pt x="1038985" y="1206288"/>
                </a:lnTo>
                <a:lnTo>
                  <a:pt x="1038985" y="699422"/>
                </a:lnTo>
                <a:lnTo>
                  <a:pt x="1127986" y="699422"/>
                </a:lnTo>
                <a:lnTo>
                  <a:pt x="1127986" y="1206288"/>
                </a:lnTo>
                <a:close/>
              </a:path>
            </a:pathLst>
          </a:custGeom>
          <a:solidFill>
            <a:srgbClr val="FACA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48341" y="2463744"/>
            <a:ext cx="346075" cy="465455"/>
          </a:xfrm>
          <a:custGeom>
            <a:avLst/>
            <a:gdLst/>
            <a:ahLst/>
            <a:cxnLst/>
            <a:rect l="l" t="t" r="r" b="b"/>
            <a:pathLst>
              <a:path w="346075" h="465455">
                <a:moveTo>
                  <a:pt x="272823" y="465257"/>
                </a:moveTo>
                <a:lnTo>
                  <a:pt x="73239" y="465257"/>
                </a:lnTo>
                <a:lnTo>
                  <a:pt x="44758" y="459485"/>
                </a:lnTo>
                <a:lnTo>
                  <a:pt x="21475" y="443754"/>
                </a:lnTo>
                <a:lnTo>
                  <a:pt x="5764" y="420441"/>
                </a:lnTo>
                <a:lnTo>
                  <a:pt x="0" y="391924"/>
                </a:lnTo>
                <a:lnTo>
                  <a:pt x="0" y="73332"/>
                </a:lnTo>
                <a:lnTo>
                  <a:pt x="5765" y="44815"/>
                </a:lnTo>
                <a:lnTo>
                  <a:pt x="21477" y="21502"/>
                </a:lnTo>
                <a:lnTo>
                  <a:pt x="44760" y="5771"/>
                </a:lnTo>
                <a:lnTo>
                  <a:pt x="73239" y="0"/>
                </a:lnTo>
                <a:lnTo>
                  <a:pt x="272823" y="0"/>
                </a:lnTo>
                <a:lnTo>
                  <a:pt x="301305" y="5772"/>
                </a:lnTo>
                <a:lnTo>
                  <a:pt x="324588" y="21503"/>
                </a:lnTo>
                <a:lnTo>
                  <a:pt x="340299" y="44816"/>
                </a:lnTo>
                <a:lnTo>
                  <a:pt x="346063" y="73332"/>
                </a:lnTo>
                <a:lnTo>
                  <a:pt x="346063" y="89113"/>
                </a:lnTo>
                <a:lnTo>
                  <a:pt x="88998" y="89113"/>
                </a:lnTo>
                <a:lnTo>
                  <a:pt x="88998" y="257385"/>
                </a:lnTo>
                <a:lnTo>
                  <a:pt x="346063" y="257385"/>
                </a:lnTo>
                <a:lnTo>
                  <a:pt x="346061" y="346499"/>
                </a:lnTo>
                <a:lnTo>
                  <a:pt x="88998" y="346499"/>
                </a:lnTo>
                <a:lnTo>
                  <a:pt x="88998" y="376152"/>
                </a:lnTo>
                <a:lnTo>
                  <a:pt x="346060" y="376152"/>
                </a:lnTo>
                <a:lnTo>
                  <a:pt x="346060" y="391924"/>
                </a:lnTo>
                <a:lnTo>
                  <a:pt x="340297" y="420441"/>
                </a:lnTo>
                <a:lnTo>
                  <a:pt x="324587" y="443754"/>
                </a:lnTo>
                <a:lnTo>
                  <a:pt x="301304" y="459485"/>
                </a:lnTo>
                <a:lnTo>
                  <a:pt x="272823" y="465257"/>
                </a:lnTo>
                <a:close/>
              </a:path>
              <a:path w="346075" h="465455">
                <a:moveTo>
                  <a:pt x="346063" y="257385"/>
                </a:moveTo>
                <a:lnTo>
                  <a:pt x="257062" y="257385"/>
                </a:lnTo>
                <a:lnTo>
                  <a:pt x="257062" y="89113"/>
                </a:lnTo>
                <a:lnTo>
                  <a:pt x="346063" y="89113"/>
                </a:lnTo>
                <a:lnTo>
                  <a:pt x="346063" y="257385"/>
                </a:lnTo>
                <a:close/>
              </a:path>
              <a:path w="346075" h="465455">
                <a:moveTo>
                  <a:pt x="346060" y="376152"/>
                </a:moveTo>
                <a:lnTo>
                  <a:pt x="257062" y="376152"/>
                </a:lnTo>
                <a:lnTo>
                  <a:pt x="257062" y="346499"/>
                </a:lnTo>
                <a:lnTo>
                  <a:pt x="346061" y="346499"/>
                </a:lnTo>
                <a:lnTo>
                  <a:pt x="346060" y="376152"/>
                </a:lnTo>
                <a:close/>
              </a:path>
            </a:pathLst>
          </a:custGeom>
          <a:solidFill>
            <a:srgbClr val="FACA5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95959"/>
            <a:ext cx="4208830" cy="2847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9752381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84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77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705225" cy="2371725"/>
          </a:xfrm>
          <a:custGeom>
            <a:avLst/>
            <a:gdLst/>
            <a:ahLst/>
            <a:cxnLst/>
            <a:rect l="l" t="t" r="r" b="b"/>
            <a:pathLst>
              <a:path w="3705225" h="2371725">
                <a:moveTo>
                  <a:pt x="3705212" y="2371724"/>
                </a:moveTo>
                <a:lnTo>
                  <a:pt x="0" y="2371724"/>
                </a:lnTo>
                <a:lnTo>
                  <a:pt x="0" y="0"/>
                </a:lnTo>
                <a:lnTo>
                  <a:pt x="3705212" y="0"/>
                </a:lnTo>
                <a:lnTo>
                  <a:pt x="3705212" y="2371724"/>
                </a:lnTo>
                <a:close/>
              </a:path>
            </a:pathLst>
          </a:custGeom>
          <a:solidFill>
            <a:srgbClr val="FB6C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00836" y="734059"/>
            <a:ext cx="1074420" cy="1129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250" b="1" spc="158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7250" b="1" spc="-68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72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466975"/>
            <a:ext cx="3705225" cy="2371725"/>
          </a:xfrm>
          <a:custGeom>
            <a:avLst/>
            <a:gdLst/>
            <a:ahLst/>
            <a:cxnLst/>
            <a:rect l="l" t="t" r="r" b="b"/>
            <a:pathLst>
              <a:path w="3705225" h="2371725">
                <a:moveTo>
                  <a:pt x="3705212" y="2371724"/>
                </a:moveTo>
                <a:lnTo>
                  <a:pt x="0" y="2371724"/>
                </a:lnTo>
                <a:lnTo>
                  <a:pt x="0" y="0"/>
                </a:lnTo>
                <a:lnTo>
                  <a:pt x="3705212" y="0"/>
                </a:lnTo>
                <a:lnTo>
                  <a:pt x="3705212" y="2371724"/>
                </a:lnTo>
                <a:close/>
              </a:path>
            </a:pathLst>
          </a:custGeom>
          <a:solidFill>
            <a:srgbClr val="FACA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953000"/>
            <a:ext cx="3705225" cy="2362200"/>
          </a:xfrm>
          <a:custGeom>
            <a:avLst/>
            <a:gdLst/>
            <a:ahLst/>
            <a:cxnLst/>
            <a:rect l="l" t="t" r="r" b="b"/>
            <a:pathLst>
              <a:path w="3705225" h="2362200">
                <a:moveTo>
                  <a:pt x="0" y="2362199"/>
                </a:moveTo>
                <a:lnTo>
                  <a:pt x="0" y="0"/>
                </a:lnTo>
                <a:lnTo>
                  <a:pt x="3705210" y="0"/>
                </a:lnTo>
                <a:lnTo>
                  <a:pt x="3705210" y="2362199"/>
                </a:lnTo>
                <a:lnTo>
                  <a:pt x="0" y="2362199"/>
                </a:lnTo>
                <a:close/>
              </a:path>
            </a:pathLst>
          </a:custGeom>
          <a:solidFill>
            <a:srgbClr val="1CA0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87997" y="3124835"/>
            <a:ext cx="1387475" cy="1129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250" b="1" spc="158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7250" b="1" spc="177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72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68959" y="5525134"/>
            <a:ext cx="1306195" cy="1129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250" b="1" spc="158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7250" b="1" spc="113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725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21149" y="613686"/>
            <a:ext cx="4719955" cy="3600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00" b="0" spc="85" dirty="0">
                <a:solidFill>
                  <a:srgbClr val="000000"/>
                </a:solidFill>
                <a:latin typeface="Verdana"/>
                <a:cs typeface="Verdana"/>
              </a:rPr>
              <a:t>SCHOLARSHIP</a:t>
            </a:r>
            <a:r>
              <a:rPr sz="2200" b="0" spc="-12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200" b="0" spc="100" dirty="0">
                <a:solidFill>
                  <a:srgbClr val="000000"/>
                </a:solidFill>
                <a:latin typeface="Verdana"/>
                <a:cs typeface="Verdana"/>
              </a:rPr>
              <a:t>REQUIREMENTS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21149" y="1012862"/>
            <a:ext cx="3691254" cy="1282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89330">
              <a:lnSpc>
                <a:spcPct val="117900"/>
              </a:lnSpc>
              <a:spcBef>
                <a:spcPts val="95"/>
              </a:spcBef>
            </a:pPr>
            <a:r>
              <a:rPr sz="1750" spc="140" dirty="0">
                <a:latin typeface="Arial"/>
                <a:cs typeface="Arial"/>
              </a:rPr>
              <a:t>Academic</a:t>
            </a:r>
            <a:r>
              <a:rPr sz="1750" spc="-10" dirty="0">
                <a:latin typeface="Arial"/>
                <a:cs typeface="Arial"/>
              </a:rPr>
              <a:t> </a:t>
            </a:r>
            <a:r>
              <a:rPr sz="1750" spc="150" dirty="0">
                <a:latin typeface="Arial"/>
                <a:cs typeface="Arial"/>
              </a:rPr>
              <a:t>achievement  </a:t>
            </a:r>
            <a:r>
              <a:rPr sz="1750" spc="125" dirty="0">
                <a:latin typeface="Arial"/>
                <a:cs typeface="Arial"/>
              </a:rPr>
              <a:t>Leadership</a:t>
            </a:r>
            <a:endParaRPr sz="1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750" spc="175" dirty="0">
                <a:latin typeface="Arial"/>
                <a:cs typeface="Arial"/>
              </a:rPr>
              <a:t>Community</a:t>
            </a:r>
            <a:r>
              <a:rPr sz="1750" spc="50" dirty="0">
                <a:latin typeface="Arial"/>
                <a:cs typeface="Arial"/>
              </a:rPr>
              <a:t> </a:t>
            </a:r>
            <a:r>
              <a:rPr sz="1750" spc="125" dirty="0">
                <a:latin typeface="Arial"/>
                <a:cs typeface="Arial"/>
              </a:rPr>
              <a:t>Service</a:t>
            </a:r>
            <a:endParaRPr sz="1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  <a:tabLst>
                <a:tab pos="1975485" algn="l"/>
              </a:tabLst>
            </a:pPr>
            <a:r>
              <a:rPr sz="1750" spc="125" dirty="0" smtClean="0">
                <a:latin typeface="Arial"/>
                <a:cs typeface="Arial"/>
              </a:rPr>
              <a:t>Talent</a:t>
            </a:r>
            <a:r>
              <a:rPr lang="en-CA" sz="1750" spc="125" dirty="0" smtClean="0">
                <a:latin typeface="Arial"/>
                <a:cs typeface="Arial"/>
              </a:rPr>
              <a:t>,</a:t>
            </a:r>
            <a:r>
              <a:rPr sz="1750" spc="55" dirty="0" smtClean="0">
                <a:latin typeface="Arial"/>
                <a:cs typeface="Arial"/>
              </a:rPr>
              <a:t> </a:t>
            </a:r>
            <a:r>
              <a:rPr sz="1750" spc="125" dirty="0">
                <a:latin typeface="Arial"/>
                <a:cs typeface="Arial"/>
              </a:rPr>
              <a:t>example:	</a:t>
            </a:r>
            <a:r>
              <a:rPr sz="1750" spc="105" dirty="0">
                <a:latin typeface="Arial"/>
                <a:cs typeface="Arial"/>
              </a:rPr>
              <a:t>Robotics</a:t>
            </a:r>
            <a:r>
              <a:rPr sz="1750" spc="0" dirty="0">
                <a:latin typeface="Arial"/>
                <a:cs typeface="Arial"/>
              </a:rPr>
              <a:t> </a:t>
            </a:r>
            <a:r>
              <a:rPr sz="1750" spc="150" dirty="0">
                <a:latin typeface="Arial"/>
                <a:cs typeface="Arial"/>
              </a:rPr>
              <a:t>Team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21149" y="2854227"/>
            <a:ext cx="4655185" cy="182308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200" spc="85" dirty="0">
                <a:latin typeface="Verdana"/>
                <a:cs typeface="Verdana"/>
              </a:rPr>
              <a:t>SCHOLARSHIP</a:t>
            </a:r>
            <a:r>
              <a:rPr sz="2200" spc="-90" dirty="0">
                <a:latin typeface="Verdana"/>
                <a:cs typeface="Verdana"/>
              </a:rPr>
              <a:t> </a:t>
            </a:r>
            <a:r>
              <a:rPr sz="2200" spc="90" dirty="0">
                <a:latin typeface="Verdana"/>
                <a:cs typeface="Verdana"/>
              </a:rPr>
              <a:t>APPLICATIONS</a:t>
            </a:r>
            <a:endParaRPr sz="22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750" spc="130" dirty="0">
                <a:latin typeface="Arial"/>
                <a:cs typeface="Arial"/>
              </a:rPr>
              <a:t>Transcripts</a:t>
            </a:r>
            <a:endParaRPr sz="1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750" spc="50" dirty="0">
                <a:latin typeface="Arial"/>
                <a:cs typeface="Arial"/>
              </a:rPr>
              <a:t>Essay </a:t>
            </a:r>
            <a:r>
              <a:rPr sz="1750" spc="190" dirty="0">
                <a:latin typeface="Arial"/>
                <a:cs typeface="Arial"/>
              </a:rPr>
              <a:t>from</a:t>
            </a:r>
            <a:r>
              <a:rPr sz="1750" spc="50" dirty="0">
                <a:latin typeface="Arial"/>
                <a:cs typeface="Arial"/>
              </a:rPr>
              <a:t> </a:t>
            </a:r>
            <a:r>
              <a:rPr sz="1750" spc="150" dirty="0">
                <a:latin typeface="Arial"/>
                <a:cs typeface="Arial"/>
              </a:rPr>
              <a:t>student</a:t>
            </a:r>
            <a:endParaRPr sz="1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750" spc="135" dirty="0">
                <a:latin typeface="Arial"/>
                <a:cs typeface="Arial"/>
              </a:rPr>
              <a:t>Letters </a:t>
            </a:r>
            <a:r>
              <a:rPr sz="1750" spc="155" dirty="0">
                <a:latin typeface="Arial"/>
                <a:cs typeface="Arial"/>
              </a:rPr>
              <a:t>of</a:t>
            </a:r>
            <a:r>
              <a:rPr sz="1750" spc="-35" dirty="0">
                <a:latin typeface="Arial"/>
                <a:cs typeface="Arial"/>
              </a:rPr>
              <a:t> </a:t>
            </a:r>
            <a:r>
              <a:rPr sz="1750" spc="165" dirty="0">
                <a:latin typeface="Arial"/>
                <a:cs typeface="Arial"/>
              </a:rPr>
              <a:t>recommendation</a:t>
            </a:r>
            <a:endParaRPr sz="1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  <a:tabLst>
                <a:tab pos="3421379" algn="l"/>
              </a:tabLst>
            </a:pPr>
            <a:r>
              <a:rPr sz="1750" spc="110" dirty="0">
                <a:latin typeface="Arial"/>
                <a:cs typeface="Arial"/>
              </a:rPr>
              <a:t>School</a:t>
            </a:r>
            <a:r>
              <a:rPr sz="1750" spc="60" dirty="0">
                <a:latin typeface="Arial"/>
                <a:cs typeface="Arial"/>
              </a:rPr>
              <a:t> </a:t>
            </a:r>
            <a:r>
              <a:rPr sz="1750" spc="150" dirty="0" smtClean="0">
                <a:latin typeface="Arial"/>
                <a:cs typeface="Arial"/>
              </a:rPr>
              <a:t>Nomination</a:t>
            </a:r>
            <a:r>
              <a:rPr lang="en-CA" sz="1750" spc="150" dirty="0" smtClean="0">
                <a:latin typeface="Arial"/>
                <a:cs typeface="Arial"/>
              </a:rPr>
              <a:t>,</a:t>
            </a:r>
            <a:r>
              <a:rPr sz="1750" spc="60" dirty="0" smtClean="0">
                <a:latin typeface="Arial"/>
                <a:cs typeface="Arial"/>
              </a:rPr>
              <a:t> </a:t>
            </a:r>
            <a:r>
              <a:rPr sz="1750" spc="125" dirty="0">
                <a:latin typeface="Arial"/>
                <a:cs typeface="Arial"/>
              </a:rPr>
              <a:t>example:	</a:t>
            </a:r>
            <a:r>
              <a:rPr sz="1750" spc="75" dirty="0">
                <a:latin typeface="Arial"/>
                <a:cs typeface="Arial"/>
              </a:rPr>
              <a:t>SCHULICH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21149" y="5168801"/>
            <a:ext cx="4459605" cy="1508760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200" spc="85" dirty="0">
                <a:latin typeface="Verdana"/>
                <a:cs typeface="Verdana"/>
              </a:rPr>
              <a:t>SCHOLARSHIP </a:t>
            </a:r>
            <a:r>
              <a:rPr sz="2200" spc="100" dirty="0">
                <a:latin typeface="Verdana"/>
                <a:cs typeface="Verdana"/>
              </a:rPr>
              <a:t>WRITING</a:t>
            </a:r>
            <a:r>
              <a:rPr sz="2200" spc="-270" dirty="0">
                <a:latin typeface="Verdana"/>
                <a:cs typeface="Verdana"/>
              </a:rPr>
              <a:t> </a:t>
            </a:r>
            <a:r>
              <a:rPr sz="2200" spc="40" dirty="0">
                <a:latin typeface="Verdana"/>
                <a:cs typeface="Verdana"/>
              </a:rPr>
              <a:t>TIPS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750" spc="90" dirty="0">
                <a:latin typeface="Arial"/>
                <a:cs typeface="Arial"/>
              </a:rPr>
              <a:t>Research</a:t>
            </a:r>
            <a:r>
              <a:rPr sz="1750" spc="50" dirty="0">
                <a:latin typeface="Arial"/>
                <a:cs typeface="Arial"/>
              </a:rPr>
              <a:t> </a:t>
            </a:r>
            <a:r>
              <a:rPr sz="1750" spc="200" dirty="0">
                <a:latin typeface="Arial"/>
                <a:cs typeface="Arial"/>
              </a:rPr>
              <a:t>award</a:t>
            </a:r>
            <a:endParaRPr sz="1750">
              <a:latin typeface="Arial"/>
              <a:cs typeface="Arial"/>
            </a:endParaRPr>
          </a:p>
          <a:p>
            <a:pPr marL="12700" marR="90805">
              <a:lnSpc>
                <a:spcPct val="117900"/>
              </a:lnSpc>
            </a:pPr>
            <a:r>
              <a:rPr sz="1750" spc="125" dirty="0">
                <a:latin typeface="Arial"/>
                <a:cs typeface="Arial"/>
              </a:rPr>
              <a:t>Applications </a:t>
            </a:r>
            <a:r>
              <a:rPr sz="1750" spc="155" dirty="0">
                <a:latin typeface="Arial"/>
                <a:cs typeface="Arial"/>
              </a:rPr>
              <a:t>must </a:t>
            </a:r>
            <a:r>
              <a:rPr sz="1750" spc="165" dirty="0">
                <a:latin typeface="Arial"/>
                <a:cs typeface="Arial"/>
              </a:rPr>
              <a:t>be </a:t>
            </a:r>
            <a:r>
              <a:rPr sz="1750" spc="175" dirty="0">
                <a:latin typeface="Arial"/>
                <a:cs typeface="Arial"/>
              </a:rPr>
              <a:t>perfect </a:t>
            </a:r>
            <a:r>
              <a:rPr sz="1750" spc="150" dirty="0">
                <a:latin typeface="Arial"/>
                <a:cs typeface="Arial"/>
              </a:rPr>
              <a:t>- </a:t>
            </a:r>
            <a:r>
              <a:rPr sz="1750" spc="125" dirty="0">
                <a:latin typeface="Arial"/>
                <a:cs typeface="Arial"/>
              </a:rPr>
              <a:t>edit!  </a:t>
            </a:r>
            <a:r>
              <a:rPr sz="1750" spc="90" dirty="0">
                <a:latin typeface="Arial"/>
                <a:cs typeface="Arial"/>
              </a:rPr>
              <a:t>See </a:t>
            </a:r>
            <a:r>
              <a:rPr sz="1750" spc="165" dirty="0">
                <a:latin typeface="Arial"/>
                <a:cs typeface="Arial"/>
              </a:rPr>
              <a:t>your </a:t>
            </a:r>
            <a:r>
              <a:rPr sz="1750" spc="150" dirty="0">
                <a:latin typeface="Arial"/>
                <a:cs typeface="Arial"/>
              </a:rPr>
              <a:t>guidance </a:t>
            </a:r>
            <a:r>
              <a:rPr sz="1750" spc="110" dirty="0">
                <a:latin typeface="Arial"/>
                <a:cs typeface="Arial"/>
              </a:rPr>
              <a:t>counsellor </a:t>
            </a:r>
            <a:r>
              <a:rPr sz="1750" spc="175" dirty="0">
                <a:latin typeface="Arial"/>
                <a:cs typeface="Arial"/>
              </a:rPr>
              <a:t>for</a:t>
            </a:r>
            <a:r>
              <a:rPr sz="1750" spc="-300" dirty="0">
                <a:latin typeface="Arial"/>
                <a:cs typeface="Arial"/>
              </a:rPr>
              <a:t> </a:t>
            </a:r>
            <a:r>
              <a:rPr sz="1750" spc="125" dirty="0">
                <a:latin typeface="Arial"/>
                <a:cs typeface="Arial"/>
              </a:rPr>
              <a:t>help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213</Words>
  <Application>Microsoft Office PowerPoint</Application>
  <PresentationFormat>Custom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Verdana</vt:lpstr>
      <vt:lpstr>Office Theme</vt:lpstr>
      <vt:lpstr>PowerPoint Presentation</vt:lpstr>
      <vt:lpstr>TYPES OF SCHOLARSHIPS</vt:lpstr>
      <vt:lpstr>PowerPoint Presentation</vt:lpstr>
      <vt:lpstr>PowerPoint Presentation</vt:lpstr>
      <vt:lpstr>PowerPoint Presentation</vt:lpstr>
      <vt:lpstr>Scholarship Report In Guidance Office  http://seekingscholarships.com/</vt:lpstr>
      <vt:lpstr>PowerPoint Presentation</vt:lpstr>
      <vt:lpstr>PowerPoint Presentation</vt:lpstr>
      <vt:lpstr>SCHOLARSHIP REQUIREMENTS</vt:lpstr>
      <vt:lpstr>OSAP: 2018 new rules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scholarships</dc:title>
  <dc:creator>Katherine Ammendolia</dc:creator>
  <cp:keywords>DACjc3Jv998</cp:keywords>
  <cp:lastModifiedBy>Dennis Tchorz [Staff]</cp:lastModifiedBy>
  <cp:revision>6</cp:revision>
  <dcterms:created xsi:type="dcterms:W3CDTF">2017-10-10T13:42:43Z</dcterms:created>
  <dcterms:modified xsi:type="dcterms:W3CDTF">2017-10-11T18:57:47Z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2017-10-10T00:00:00Z</vt:filetime>
  </property>
  <property fmtid="{D5CDD505-2E9C-101B-9397-08002B2CF9AE}" pid="3" name="Creator">
    <vt:lpwstr>Canva</vt:lpwstr>
  </property>
  <property fmtid="{D5CDD505-2E9C-101B-9397-08002B2CF9AE}" pid="4" name="LastSaved">
    <vt:filetime>2017-10-10T00:00:00Z</vt:filetime>
  </property>
</Properties>
</file>