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753600" cy="7315200"/>
  <p:notesSz cx="97536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60"/>
  </p:normalViewPr>
  <p:slideViewPr>
    <p:cSldViewPr>
      <p:cViewPr varScale="1">
        <p:scale>
          <a:sx n="66" d="100"/>
          <a:sy n="66" d="100"/>
        </p:scale>
        <p:origin x="1362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753600" cy="731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2829" y="2730220"/>
            <a:ext cx="7827941" cy="1176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550" b="1" i="0">
                <a:solidFill>
                  <a:srgbClr val="F9F9F9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63040" y="4096512"/>
            <a:ext cx="6827520" cy="182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50" b="0" i="0">
                <a:solidFill>
                  <a:srgbClr val="393939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50" b="0" i="0">
                <a:solidFill>
                  <a:srgbClr val="393939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87680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23104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50" b="0" i="0">
                <a:solidFill>
                  <a:srgbClr val="393939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82750" y="900747"/>
            <a:ext cx="6388099" cy="2781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50" b="0" i="0">
                <a:solidFill>
                  <a:srgbClr val="393939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4049" y="2410841"/>
            <a:ext cx="8445500" cy="4311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yecnrb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0485">
              <a:lnSpc>
                <a:spcPct val="100000"/>
              </a:lnSpc>
              <a:spcBef>
                <a:spcPts val="95"/>
              </a:spcBef>
            </a:pPr>
            <a:r>
              <a:rPr spc="300" dirty="0"/>
              <a:t>U</a:t>
            </a:r>
            <a:r>
              <a:rPr spc="75" dirty="0"/>
              <a:t>N</a:t>
            </a:r>
            <a:r>
              <a:rPr spc="150" dirty="0"/>
              <a:t>I</a:t>
            </a:r>
            <a:r>
              <a:rPr spc="135" dirty="0"/>
              <a:t>V</a:t>
            </a:r>
            <a:r>
              <a:rPr spc="-60" dirty="0"/>
              <a:t>E</a:t>
            </a:r>
            <a:r>
              <a:rPr spc="-175" dirty="0"/>
              <a:t>R</a:t>
            </a:r>
            <a:r>
              <a:rPr spc="245" dirty="0"/>
              <a:t>S</a:t>
            </a:r>
            <a:r>
              <a:rPr spc="150" dirty="0"/>
              <a:t>I</a:t>
            </a:r>
            <a:r>
              <a:rPr spc="130" dirty="0"/>
              <a:t>T</a:t>
            </a:r>
            <a:r>
              <a:rPr spc="-130" dirty="0"/>
              <a:t>Y</a:t>
            </a:r>
            <a:r>
              <a:rPr spc="370" dirty="0"/>
              <a:t>10</a:t>
            </a:r>
            <a:r>
              <a:rPr spc="600" dirty="0"/>
              <a:t>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90659" y="4154106"/>
            <a:ext cx="3518535" cy="4089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682625" algn="l"/>
                <a:tab pos="1390650" algn="l"/>
              </a:tabLst>
            </a:pPr>
            <a:r>
              <a:rPr sz="2500" b="1" spc="-110" dirty="0">
                <a:solidFill>
                  <a:srgbClr val="F9F9F9"/>
                </a:solidFill>
                <a:latin typeface="Gill Sans MT"/>
                <a:cs typeface="Gill Sans MT"/>
              </a:rPr>
              <a:t>B</a:t>
            </a:r>
            <a:r>
              <a:rPr sz="2500" b="1" spc="-195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2500" b="1" spc="-125" dirty="0">
                <a:solidFill>
                  <a:srgbClr val="F9F9F9"/>
                </a:solidFill>
                <a:latin typeface="Gill Sans MT"/>
                <a:cs typeface="Gill Sans MT"/>
              </a:rPr>
              <a:t>Y	</a:t>
            </a:r>
            <a:r>
              <a:rPr sz="2500" b="1" spc="-180" dirty="0">
                <a:solidFill>
                  <a:srgbClr val="F9F9F9"/>
                </a:solidFill>
                <a:latin typeface="Gill Sans MT"/>
                <a:cs typeface="Gill Sans MT"/>
              </a:rPr>
              <a:t>O</a:t>
            </a:r>
            <a:r>
              <a:rPr sz="2500" b="1" spc="-195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2500" b="1" spc="-70" dirty="0">
                <a:solidFill>
                  <a:srgbClr val="F9F9F9"/>
                </a:solidFill>
                <a:latin typeface="Gill Sans MT"/>
                <a:cs typeface="Gill Sans MT"/>
              </a:rPr>
              <a:t>P	</a:t>
            </a:r>
            <a:r>
              <a:rPr sz="2500" b="1" spc="-215" dirty="0">
                <a:solidFill>
                  <a:srgbClr val="F9F9F9"/>
                </a:solidFill>
                <a:latin typeface="Gill Sans MT"/>
                <a:cs typeface="Gill Sans MT"/>
              </a:rPr>
              <a:t>G </a:t>
            </a:r>
            <a:r>
              <a:rPr sz="2500" b="1" spc="-229" dirty="0">
                <a:solidFill>
                  <a:srgbClr val="F9F9F9"/>
                </a:solidFill>
                <a:latin typeface="Gill Sans MT"/>
                <a:cs typeface="Gill Sans MT"/>
              </a:rPr>
              <a:t>U </a:t>
            </a:r>
            <a:r>
              <a:rPr sz="2500" b="1" spc="-45" dirty="0">
                <a:solidFill>
                  <a:srgbClr val="F9F9F9"/>
                </a:solidFill>
                <a:latin typeface="Gill Sans MT"/>
                <a:cs typeface="Gill Sans MT"/>
              </a:rPr>
              <a:t>I </a:t>
            </a:r>
            <a:r>
              <a:rPr sz="2500" b="1" spc="-125" dirty="0">
                <a:solidFill>
                  <a:srgbClr val="F9F9F9"/>
                </a:solidFill>
                <a:latin typeface="Gill Sans MT"/>
                <a:cs typeface="Gill Sans MT"/>
              </a:rPr>
              <a:t>D </a:t>
            </a:r>
            <a:r>
              <a:rPr sz="2500" b="1" spc="-170" dirty="0">
                <a:solidFill>
                  <a:srgbClr val="F9F9F9"/>
                </a:solidFill>
                <a:latin typeface="Gill Sans MT"/>
                <a:cs typeface="Gill Sans MT"/>
              </a:rPr>
              <a:t>A </a:t>
            </a:r>
            <a:r>
              <a:rPr sz="2500" b="1" spc="-210" dirty="0">
                <a:solidFill>
                  <a:srgbClr val="F9F9F9"/>
                </a:solidFill>
                <a:latin typeface="Gill Sans MT"/>
                <a:cs typeface="Gill Sans MT"/>
              </a:rPr>
              <a:t>N </a:t>
            </a:r>
            <a:r>
              <a:rPr sz="2500" b="1" spc="-245" dirty="0">
                <a:solidFill>
                  <a:srgbClr val="F9F9F9"/>
                </a:solidFill>
                <a:latin typeface="Gill Sans MT"/>
                <a:cs typeface="Gill Sans MT"/>
              </a:rPr>
              <a:t>C</a:t>
            </a:r>
            <a:r>
              <a:rPr sz="2500" b="1" spc="-45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2500" b="1" spc="-150" dirty="0">
                <a:solidFill>
                  <a:srgbClr val="F9F9F9"/>
                </a:solidFill>
                <a:latin typeface="Gill Sans MT"/>
                <a:cs typeface="Gill Sans MT"/>
              </a:rPr>
              <a:t>E</a:t>
            </a:r>
            <a:endParaRPr sz="25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99620" y="557371"/>
            <a:ext cx="5518150" cy="3016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564640" algn="l"/>
                <a:tab pos="2440305" algn="l"/>
                <a:tab pos="4337050" algn="l"/>
              </a:tabLst>
            </a:pPr>
            <a:r>
              <a:rPr sz="1800" spc="-40" dirty="0">
                <a:solidFill>
                  <a:srgbClr val="F9F9F9"/>
                </a:solidFill>
                <a:latin typeface="Gill Sans MT"/>
                <a:cs typeface="Gill Sans MT"/>
              </a:rPr>
              <a:t>O</a:t>
            </a:r>
            <a:r>
              <a:rPr sz="1800" spc="-14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800" spc="75" dirty="0">
                <a:solidFill>
                  <a:srgbClr val="F9F9F9"/>
                </a:solidFill>
                <a:latin typeface="Gill Sans MT"/>
                <a:cs typeface="Gill Sans MT"/>
              </a:rPr>
              <a:t>R</a:t>
            </a:r>
            <a:r>
              <a:rPr sz="1800" spc="-14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800" spc="-35" dirty="0">
                <a:solidFill>
                  <a:srgbClr val="F9F9F9"/>
                </a:solidFill>
                <a:latin typeface="Gill Sans MT"/>
                <a:cs typeface="Gill Sans MT"/>
              </a:rPr>
              <a:t>C</a:t>
            </a:r>
            <a:r>
              <a:rPr sz="1800" spc="-14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800" spc="50" dirty="0">
                <a:solidFill>
                  <a:srgbClr val="F9F9F9"/>
                </a:solidFill>
                <a:latin typeface="Gill Sans MT"/>
                <a:cs typeface="Gill Sans MT"/>
              </a:rPr>
              <a:t>H</a:t>
            </a:r>
            <a:r>
              <a:rPr sz="1800" spc="-14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800" spc="25" dirty="0">
                <a:solidFill>
                  <a:srgbClr val="F9F9F9"/>
                </a:solidFill>
                <a:latin typeface="Gill Sans MT"/>
                <a:cs typeface="Gill Sans MT"/>
              </a:rPr>
              <a:t>A</a:t>
            </a:r>
            <a:r>
              <a:rPr sz="1800" spc="-14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800" spc="75" dirty="0">
                <a:solidFill>
                  <a:srgbClr val="F9F9F9"/>
                </a:solidFill>
                <a:latin typeface="Gill Sans MT"/>
                <a:cs typeface="Gill Sans MT"/>
              </a:rPr>
              <a:t>R</a:t>
            </a:r>
            <a:r>
              <a:rPr sz="1800" spc="-14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800" spc="5" dirty="0">
                <a:solidFill>
                  <a:srgbClr val="F9F9F9"/>
                </a:solidFill>
                <a:latin typeface="Gill Sans MT"/>
                <a:cs typeface="Gill Sans MT"/>
              </a:rPr>
              <a:t>D	</a:t>
            </a:r>
            <a:r>
              <a:rPr sz="1800" spc="180" dirty="0">
                <a:solidFill>
                  <a:srgbClr val="F9F9F9"/>
                </a:solidFill>
                <a:latin typeface="Gill Sans MT"/>
                <a:cs typeface="Gill Sans MT"/>
              </a:rPr>
              <a:t>P</a:t>
            </a:r>
            <a:r>
              <a:rPr sz="1800" spc="-31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800" spc="25" dirty="0">
                <a:solidFill>
                  <a:srgbClr val="F9F9F9"/>
                </a:solidFill>
                <a:latin typeface="Gill Sans MT"/>
                <a:cs typeface="Gill Sans MT"/>
              </a:rPr>
              <a:t>A </a:t>
            </a:r>
            <a:r>
              <a:rPr sz="1800" spc="75" dirty="0">
                <a:solidFill>
                  <a:srgbClr val="F9F9F9"/>
                </a:solidFill>
                <a:latin typeface="Gill Sans MT"/>
                <a:cs typeface="Gill Sans MT"/>
              </a:rPr>
              <a:t>R</a:t>
            </a:r>
            <a:r>
              <a:rPr sz="1800" spc="-14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800" spc="50" dirty="0">
                <a:solidFill>
                  <a:srgbClr val="F9F9F9"/>
                </a:solidFill>
                <a:latin typeface="Gill Sans MT"/>
                <a:cs typeface="Gill Sans MT"/>
              </a:rPr>
              <a:t>K	</a:t>
            </a:r>
            <a:r>
              <a:rPr sz="1800" spc="130" dirty="0">
                <a:solidFill>
                  <a:srgbClr val="F9F9F9"/>
                </a:solidFill>
                <a:latin typeface="Gill Sans MT"/>
                <a:cs typeface="Gill Sans MT"/>
              </a:rPr>
              <a:t>S</a:t>
            </a:r>
            <a:r>
              <a:rPr sz="1800" spc="-14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800" spc="150" dirty="0">
                <a:solidFill>
                  <a:srgbClr val="F9F9F9"/>
                </a:solidFill>
                <a:latin typeface="Gill Sans MT"/>
                <a:cs typeface="Gill Sans MT"/>
              </a:rPr>
              <a:t>E</a:t>
            </a:r>
            <a:r>
              <a:rPr sz="1800" spc="-14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800" spc="-35" dirty="0">
                <a:solidFill>
                  <a:srgbClr val="F9F9F9"/>
                </a:solidFill>
                <a:latin typeface="Gill Sans MT"/>
                <a:cs typeface="Gill Sans MT"/>
              </a:rPr>
              <a:t>C</a:t>
            </a:r>
            <a:r>
              <a:rPr sz="1800" spc="-14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800" spc="-40" dirty="0">
                <a:solidFill>
                  <a:srgbClr val="F9F9F9"/>
                </a:solidFill>
                <a:latin typeface="Gill Sans MT"/>
                <a:cs typeface="Gill Sans MT"/>
              </a:rPr>
              <a:t>O</a:t>
            </a:r>
            <a:r>
              <a:rPr sz="1800" spc="-14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800" spc="-40" dirty="0">
                <a:solidFill>
                  <a:srgbClr val="F9F9F9"/>
                </a:solidFill>
                <a:latin typeface="Gill Sans MT"/>
                <a:cs typeface="Gill Sans MT"/>
              </a:rPr>
              <a:t>N</a:t>
            </a:r>
            <a:r>
              <a:rPr sz="1800" spc="-14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800" spc="5" dirty="0">
                <a:solidFill>
                  <a:srgbClr val="F9F9F9"/>
                </a:solidFill>
                <a:latin typeface="Gill Sans MT"/>
                <a:cs typeface="Gill Sans MT"/>
              </a:rPr>
              <a:t>D</a:t>
            </a:r>
            <a:r>
              <a:rPr sz="1800" spc="-14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800" spc="25" dirty="0">
                <a:solidFill>
                  <a:srgbClr val="F9F9F9"/>
                </a:solidFill>
                <a:latin typeface="Gill Sans MT"/>
                <a:cs typeface="Gill Sans MT"/>
              </a:rPr>
              <a:t>A</a:t>
            </a:r>
            <a:r>
              <a:rPr sz="1800" spc="-14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800" spc="75" dirty="0">
                <a:solidFill>
                  <a:srgbClr val="F9F9F9"/>
                </a:solidFill>
                <a:latin typeface="Gill Sans MT"/>
                <a:cs typeface="Gill Sans MT"/>
              </a:rPr>
              <a:t>R</a:t>
            </a:r>
            <a:r>
              <a:rPr sz="1800" spc="-14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800" spc="50" dirty="0">
                <a:solidFill>
                  <a:srgbClr val="F9F9F9"/>
                </a:solidFill>
                <a:latin typeface="Gill Sans MT"/>
                <a:cs typeface="Gill Sans MT"/>
              </a:rPr>
              <a:t>Y	</a:t>
            </a:r>
            <a:r>
              <a:rPr sz="1800" spc="130" dirty="0">
                <a:solidFill>
                  <a:srgbClr val="F9F9F9"/>
                </a:solidFill>
                <a:latin typeface="Gill Sans MT"/>
                <a:cs typeface="Gill Sans MT"/>
              </a:rPr>
              <a:t>S</a:t>
            </a:r>
            <a:r>
              <a:rPr sz="1800" spc="-16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800" spc="-35" dirty="0">
                <a:solidFill>
                  <a:srgbClr val="F9F9F9"/>
                </a:solidFill>
                <a:latin typeface="Gill Sans MT"/>
                <a:cs typeface="Gill Sans MT"/>
              </a:rPr>
              <a:t>C</a:t>
            </a:r>
            <a:r>
              <a:rPr sz="1800" spc="-16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800" spc="50" dirty="0">
                <a:solidFill>
                  <a:srgbClr val="F9F9F9"/>
                </a:solidFill>
                <a:latin typeface="Gill Sans MT"/>
                <a:cs typeface="Gill Sans MT"/>
              </a:rPr>
              <a:t>H</a:t>
            </a:r>
            <a:r>
              <a:rPr sz="1800" spc="-16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800" spc="-40" dirty="0">
                <a:solidFill>
                  <a:srgbClr val="F9F9F9"/>
                </a:solidFill>
                <a:latin typeface="Gill Sans MT"/>
                <a:cs typeface="Gill Sans MT"/>
              </a:rPr>
              <a:t>O</a:t>
            </a:r>
            <a:r>
              <a:rPr sz="1800" spc="-16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800" spc="-40" dirty="0">
                <a:solidFill>
                  <a:srgbClr val="F9F9F9"/>
                </a:solidFill>
                <a:latin typeface="Gill Sans MT"/>
                <a:cs typeface="Gill Sans MT"/>
              </a:rPr>
              <a:t>O</a:t>
            </a:r>
            <a:r>
              <a:rPr sz="1800" spc="-16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800" spc="40" dirty="0">
                <a:solidFill>
                  <a:srgbClr val="F9F9F9"/>
                </a:solidFill>
                <a:latin typeface="Gill Sans MT"/>
                <a:cs typeface="Gill Sans MT"/>
              </a:rPr>
              <a:t>L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85193" y="6510781"/>
            <a:ext cx="5354955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spc="40" dirty="0">
                <a:solidFill>
                  <a:srgbClr val="F9F9F9"/>
                </a:solidFill>
                <a:latin typeface="Gill Sans MT"/>
                <a:cs typeface="Gill Sans MT"/>
              </a:rPr>
              <a:t>H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5" dirty="0">
                <a:solidFill>
                  <a:srgbClr val="F9F9F9"/>
                </a:solidFill>
                <a:latin typeface="Gill Sans MT"/>
                <a:cs typeface="Gill Sans MT"/>
              </a:rPr>
              <a:t>o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75" dirty="0">
                <a:solidFill>
                  <a:srgbClr val="F9F9F9"/>
                </a:solidFill>
                <a:latin typeface="Gill Sans MT"/>
                <a:cs typeface="Gill Sans MT"/>
              </a:rPr>
              <a:t>w</a:t>
            </a:r>
            <a:r>
              <a:rPr sz="1500" spc="175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100" dirty="0">
                <a:solidFill>
                  <a:srgbClr val="F9F9F9"/>
                </a:solidFill>
                <a:latin typeface="Gill Sans MT"/>
                <a:cs typeface="Gill Sans MT"/>
              </a:rPr>
              <a:t>to</a:t>
            </a:r>
            <a:r>
              <a:rPr sz="1500" spc="175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165" dirty="0">
                <a:solidFill>
                  <a:srgbClr val="F9F9F9"/>
                </a:solidFill>
                <a:latin typeface="Gill Sans MT"/>
                <a:cs typeface="Gill Sans MT"/>
              </a:rPr>
              <a:t>Su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40" dirty="0">
                <a:solidFill>
                  <a:srgbClr val="F9F9F9"/>
                </a:solidFill>
                <a:latin typeface="Gill Sans MT"/>
                <a:cs typeface="Gill Sans MT"/>
              </a:rPr>
              <a:t>c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40" dirty="0">
                <a:solidFill>
                  <a:srgbClr val="F9F9F9"/>
                </a:solidFill>
                <a:latin typeface="Gill Sans MT"/>
                <a:cs typeface="Gill Sans MT"/>
              </a:rPr>
              <a:t>c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65" dirty="0">
                <a:solidFill>
                  <a:srgbClr val="F9F9F9"/>
                </a:solidFill>
                <a:latin typeface="Gill Sans MT"/>
                <a:cs typeface="Gill Sans MT"/>
              </a:rPr>
              <a:t>e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200" dirty="0">
                <a:solidFill>
                  <a:srgbClr val="F9F9F9"/>
                </a:solidFill>
                <a:latin typeface="Gill Sans MT"/>
                <a:cs typeface="Gill Sans MT"/>
              </a:rPr>
              <a:t>ssfu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175" dirty="0">
                <a:solidFill>
                  <a:srgbClr val="F9F9F9"/>
                </a:solidFill>
                <a:latin typeface="Gill Sans MT"/>
                <a:cs typeface="Gill Sans MT"/>
              </a:rPr>
              <a:t>lly </a:t>
            </a:r>
            <a:r>
              <a:rPr sz="1500" spc="-35" dirty="0">
                <a:solidFill>
                  <a:srgbClr val="F9F9F9"/>
                </a:solidFill>
                <a:latin typeface="Gill Sans MT"/>
                <a:cs typeface="Gill Sans MT"/>
              </a:rPr>
              <a:t>N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215" dirty="0">
                <a:solidFill>
                  <a:srgbClr val="F9F9F9"/>
                </a:solidFill>
                <a:latin typeface="Gill Sans MT"/>
                <a:cs typeface="Gill Sans MT"/>
              </a:rPr>
              <a:t>avigate</a:t>
            </a:r>
            <a:r>
              <a:rPr sz="1500" spc="175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140" dirty="0">
                <a:solidFill>
                  <a:srgbClr val="F9F9F9"/>
                </a:solidFill>
                <a:latin typeface="Gill Sans MT"/>
                <a:cs typeface="Gill Sans MT"/>
              </a:rPr>
              <a:t>th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65" dirty="0">
                <a:solidFill>
                  <a:srgbClr val="F9F9F9"/>
                </a:solidFill>
                <a:latin typeface="Gill Sans MT"/>
                <a:cs typeface="Gill Sans MT"/>
              </a:rPr>
              <a:t>e</a:t>
            </a:r>
            <a:r>
              <a:rPr sz="1500" spc="175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60" dirty="0">
                <a:solidFill>
                  <a:srgbClr val="F9F9F9"/>
                </a:solidFill>
                <a:latin typeface="Gill Sans MT"/>
                <a:cs typeface="Gill Sans MT"/>
              </a:rPr>
              <a:t>R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5" dirty="0">
                <a:solidFill>
                  <a:srgbClr val="F9F9F9"/>
                </a:solidFill>
                <a:latin typeface="Gill Sans MT"/>
                <a:cs typeface="Gill Sans MT"/>
              </a:rPr>
              <a:t>o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175" dirty="0">
                <a:solidFill>
                  <a:srgbClr val="F9F9F9"/>
                </a:solidFill>
                <a:latin typeface="Gill Sans MT"/>
                <a:cs typeface="Gill Sans MT"/>
              </a:rPr>
              <a:t>ad </a:t>
            </a:r>
            <a:r>
              <a:rPr sz="1500" spc="100" dirty="0">
                <a:solidFill>
                  <a:srgbClr val="F9F9F9"/>
                </a:solidFill>
                <a:latin typeface="Gill Sans MT"/>
                <a:cs typeface="Gill Sans MT"/>
              </a:rPr>
              <a:t>to</a:t>
            </a:r>
            <a:r>
              <a:rPr sz="1500" spc="175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30" dirty="0">
                <a:solidFill>
                  <a:srgbClr val="F9F9F9"/>
                </a:solidFill>
                <a:latin typeface="Gill Sans MT"/>
                <a:cs typeface="Gill Sans MT"/>
              </a:rPr>
              <a:t>U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80" dirty="0">
                <a:solidFill>
                  <a:srgbClr val="F9F9F9"/>
                </a:solidFill>
                <a:latin typeface="Gill Sans MT"/>
                <a:cs typeface="Gill Sans MT"/>
              </a:rPr>
              <a:t>n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175" dirty="0">
                <a:solidFill>
                  <a:srgbClr val="F9F9F9"/>
                </a:solidFill>
                <a:latin typeface="Gill Sans MT"/>
                <a:cs typeface="Gill Sans MT"/>
              </a:rPr>
              <a:t>ive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5" dirty="0">
                <a:solidFill>
                  <a:srgbClr val="F9F9F9"/>
                </a:solidFill>
                <a:latin typeface="Gill Sans MT"/>
                <a:cs typeface="Gill Sans MT"/>
              </a:rPr>
              <a:t>r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180" dirty="0">
                <a:solidFill>
                  <a:srgbClr val="F9F9F9"/>
                </a:solidFill>
                <a:latin typeface="Gill Sans MT"/>
                <a:cs typeface="Gill Sans MT"/>
              </a:rPr>
              <a:t>sity</a:t>
            </a:r>
            <a:endParaRPr sz="1500">
              <a:latin typeface="Gill Sans MT"/>
              <a:cs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67349" y="0"/>
            <a:ext cx="4286250" cy="7315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11088" y="566981"/>
            <a:ext cx="3458845" cy="155321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065" marR="5080" indent="-635" algn="ctr">
              <a:lnSpc>
                <a:spcPts val="3900"/>
              </a:lnSpc>
              <a:spcBef>
                <a:spcPts val="500"/>
              </a:spcBef>
            </a:pPr>
            <a:r>
              <a:rPr sz="3500" b="1" spc="30" dirty="0">
                <a:latin typeface="Times New Roman"/>
                <a:cs typeface="Times New Roman"/>
              </a:rPr>
              <a:t>WHICH  </a:t>
            </a:r>
            <a:r>
              <a:rPr sz="3500" b="1" spc="55" dirty="0">
                <a:latin typeface="Times New Roman"/>
                <a:cs typeface="Times New Roman"/>
              </a:rPr>
              <a:t>UNIVERSITY</a:t>
            </a:r>
            <a:r>
              <a:rPr sz="3500" b="1" spc="-170" dirty="0">
                <a:latin typeface="Times New Roman"/>
                <a:cs typeface="Times New Roman"/>
              </a:rPr>
              <a:t> </a:t>
            </a:r>
            <a:r>
              <a:rPr sz="3500" b="1" spc="150" dirty="0">
                <a:latin typeface="Times New Roman"/>
                <a:cs typeface="Times New Roman"/>
              </a:rPr>
              <a:t>IS  </a:t>
            </a:r>
            <a:r>
              <a:rPr sz="3500" b="1" spc="80" dirty="0">
                <a:latin typeface="Times New Roman"/>
                <a:cs typeface="Times New Roman"/>
              </a:rPr>
              <a:t>BEST </a:t>
            </a:r>
            <a:r>
              <a:rPr sz="3500" b="1" spc="-60" dirty="0">
                <a:latin typeface="Times New Roman"/>
                <a:cs typeface="Times New Roman"/>
              </a:rPr>
              <a:t>FOR</a:t>
            </a:r>
            <a:r>
              <a:rPr sz="3500" b="1" spc="-345" dirty="0">
                <a:latin typeface="Times New Roman"/>
                <a:cs typeface="Times New Roman"/>
              </a:rPr>
              <a:t> </a:t>
            </a:r>
            <a:r>
              <a:rPr sz="3500" b="1" spc="-130" dirty="0">
                <a:latin typeface="Times New Roman"/>
                <a:cs typeface="Times New Roman"/>
              </a:rPr>
              <a:t>ME?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1174" y="3854506"/>
            <a:ext cx="4385310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84785">
              <a:lnSpc>
                <a:spcPct val="116700"/>
              </a:lnSpc>
              <a:spcBef>
                <a:spcPts val="95"/>
              </a:spcBef>
            </a:pPr>
            <a:r>
              <a:rPr sz="1500" spc="-20" dirty="0">
                <a:solidFill>
                  <a:srgbClr val="393939"/>
                </a:solidFill>
                <a:latin typeface="Gill Sans MT"/>
                <a:cs typeface="Gill Sans MT"/>
              </a:rPr>
              <a:t>T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80" dirty="0">
                <a:solidFill>
                  <a:srgbClr val="393939"/>
                </a:solidFill>
                <a:latin typeface="Gill Sans MT"/>
                <a:cs typeface="Gill Sans MT"/>
              </a:rPr>
              <a:t>h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60" dirty="0">
                <a:solidFill>
                  <a:srgbClr val="393939"/>
                </a:solidFill>
                <a:latin typeface="Gill Sans MT"/>
                <a:cs typeface="Gill Sans MT"/>
              </a:rPr>
              <a:t>e</a:t>
            </a:r>
            <a:r>
              <a:rPr sz="1500" spc="16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40" dirty="0">
                <a:solidFill>
                  <a:srgbClr val="393939"/>
                </a:solidFill>
                <a:latin typeface="Gill Sans MT"/>
                <a:cs typeface="Gill Sans MT"/>
              </a:rPr>
              <a:t>be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30" dirty="0">
                <a:solidFill>
                  <a:srgbClr val="393939"/>
                </a:solidFill>
                <a:latin typeface="Gill Sans MT"/>
                <a:cs typeface="Gill Sans MT"/>
              </a:rPr>
              <a:t>st</a:t>
            </a:r>
            <a:r>
              <a:rPr sz="1500" spc="16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65" dirty="0">
                <a:solidFill>
                  <a:srgbClr val="393939"/>
                </a:solidFill>
                <a:latin typeface="Gill Sans MT"/>
                <a:cs typeface="Gill Sans MT"/>
              </a:rPr>
              <a:t>w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80" dirty="0">
                <a:solidFill>
                  <a:srgbClr val="393939"/>
                </a:solidFill>
                <a:latin typeface="Gill Sans MT"/>
                <a:cs typeface="Gill Sans MT"/>
              </a:rPr>
              <a:t>ay</a:t>
            </a:r>
            <a:r>
              <a:rPr sz="1500" spc="16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55" dirty="0">
                <a:solidFill>
                  <a:srgbClr val="393939"/>
                </a:solidFill>
                <a:latin typeface="Gill Sans MT"/>
                <a:cs typeface="Gill Sans MT"/>
              </a:rPr>
              <a:t>t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0" dirty="0">
                <a:solidFill>
                  <a:srgbClr val="393939"/>
                </a:solidFill>
                <a:latin typeface="Gill Sans MT"/>
                <a:cs typeface="Gill Sans MT"/>
              </a:rPr>
              <a:t>o</a:t>
            </a:r>
            <a:r>
              <a:rPr sz="1500" spc="16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75" dirty="0">
                <a:solidFill>
                  <a:srgbClr val="393939"/>
                </a:solidFill>
                <a:latin typeface="Gill Sans MT"/>
                <a:cs typeface="Gill Sans MT"/>
              </a:rPr>
              <a:t>m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60" dirty="0">
                <a:solidFill>
                  <a:srgbClr val="393939"/>
                </a:solidFill>
                <a:latin typeface="Gill Sans MT"/>
                <a:cs typeface="Gill Sans MT"/>
              </a:rPr>
              <a:t>ak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60" dirty="0">
                <a:solidFill>
                  <a:srgbClr val="393939"/>
                </a:solidFill>
                <a:latin typeface="Gill Sans MT"/>
                <a:cs typeface="Gill Sans MT"/>
              </a:rPr>
              <a:t>e</a:t>
            </a:r>
            <a:r>
              <a:rPr sz="1500" spc="16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50" dirty="0">
                <a:solidFill>
                  <a:srgbClr val="393939"/>
                </a:solidFill>
                <a:latin typeface="Gill Sans MT"/>
                <a:cs typeface="Gill Sans MT"/>
              </a:rPr>
              <a:t>su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5" dirty="0">
                <a:solidFill>
                  <a:srgbClr val="393939"/>
                </a:solidFill>
                <a:latin typeface="Gill Sans MT"/>
                <a:cs typeface="Gill Sans MT"/>
              </a:rPr>
              <a:t>r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60" dirty="0">
                <a:solidFill>
                  <a:srgbClr val="393939"/>
                </a:solidFill>
                <a:latin typeface="Gill Sans MT"/>
                <a:cs typeface="Gill Sans MT"/>
              </a:rPr>
              <a:t>e</a:t>
            </a:r>
            <a:r>
              <a:rPr sz="1500" spc="16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25" dirty="0">
                <a:solidFill>
                  <a:srgbClr val="393939"/>
                </a:solidFill>
                <a:latin typeface="Gill Sans MT"/>
                <a:cs typeface="Gill Sans MT"/>
              </a:rPr>
              <a:t>yo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80" dirty="0">
                <a:solidFill>
                  <a:srgbClr val="393939"/>
                </a:solidFill>
                <a:latin typeface="Gill Sans MT"/>
                <a:cs typeface="Gill Sans MT"/>
              </a:rPr>
              <a:t>u</a:t>
            </a:r>
            <a:r>
              <a:rPr sz="1500" spc="16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35" dirty="0">
                <a:solidFill>
                  <a:srgbClr val="393939"/>
                </a:solidFill>
                <a:latin typeface="Gill Sans MT"/>
                <a:cs typeface="Gill Sans MT"/>
              </a:rPr>
              <a:t>se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25" dirty="0">
                <a:solidFill>
                  <a:srgbClr val="393939"/>
                </a:solidFill>
                <a:latin typeface="Gill Sans MT"/>
                <a:cs typeface="Gill Sans MT"/>
              </a:rPr>
              <a:t>le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35" dirty="0">
                <a:solidFill>
                  <a:srgbClr val="393939"/>
                </a:solidFill>
                <a:latin typeface="Gill Sans MT"/>
                <a:cs typeface="Gill Sans MT"/>
              </a:rPr>
              <a:t>c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55" dirty="0">
                <a:solidFill>
                  <a:srgbClr val="393939"/>
                </a:solidFill>
                <a:latin typeface="Gill Sans MT"/>
                <a:cs typeface="Gill Sans MT"/>
              </a:rPr>
              <a:t>t</a:t>
            </a:r>
            <a:r>
              <a:rPr sz="1500" spc="16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55" dirty="0">
                <a:solidFill>
                  <a:srgbClr val="393939"/>
                </a:solidFill>
                <a:latin typeface="Gill Sans MT"/>
                <a:cs typeface="Gill Sans MT"/>
              </a:rPr>
              <a:t>t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80" dirty="0">
                <a:solidFill>
                  <a:srgbClr val="393939"/>
                </a:solidFill>
                <a:latin typeface="Gill Sans MT"/>
                <a:cs typeface="Gill Sans MT"/>
              </a:rPr>
              <a:t>h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60" dirty="0">
                <a:solidFill>
                  <a:srgbClr val="393939"/>
                </a:solidFill>
                <a:latin typeface="Gill Sans MT"/>
                <a:cs typeface="Gill Sans MT"/>
              </a:rPr>
              <a:t>e  </a:t>
            </a:r>
            <a:r>
              <a:rPr sz="1500" spc="80" dirty="0">
                <a:solidFill>
                  <a:srgbClr val="393939"/>
                </a:solidFill>
                <a:latin typeface="Gill Sans MT"/>
                <a:cs typeface="Gill Sans MT"/>
              </a:rPr>
              <a:t>u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80" dirty="0">
                <a:solidFill>
                  <a:srgbClr val="393939"/>
                </a:solidFill>
                <a:latin typeface="Gill Sans MT"/>
                <a:cs typeface="Gill Sans MT"/>
              </a:rPr>
              <a:t>n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65" dirty="0">
                <a:solidFill>
                  <a:srgbClr val="393939"/>
                </a:solidFill>
                <a:latin typeface="Gill Sans MT"/>
                <a:cs typeface="Gill Sans MT"/>
              </a:rPr>
              <a:t>ive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5" dirty="0">
                <a:solidFill>
                  <a:srgbClr val="393939"/>
                </a:solidFill>
                <a:latin typeface="Gill Sans MT"/>
                <a:cs typeface="Gill Sans MT"/>
              </a:rPr>
              <a:t>r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50" dirty="0">
                <a:solidFill>
                  <a:srgbClr val="393939"/>
                </a:solidFill>
                <a:latin typeface="Gill Sans MT"/>
                <a:cs typeface="Gill Sans MT"/>
              </a:rPr>
              <a:t>sit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05" dirty="0">
                <a:solidFill>
                  <a:srgbClr val="393939"/>
                </a:solidFill>
                <a:latin typeface="Gill Sans MT"/>
                <a:cs typeface="Gill Sans MT"/>
              </a:rPr>
              <a:t>y</a:t>
            </a:r>
            <a:r>
              <a:rPr sz="1500" spc="16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55" dirty="0">
                <a:solidFill>
                  <a:srgbClr val="393939"/>
                </a:solidFill>
                <a:latin typeface="Gill Sans MT"/>
                <a:cs typeface="Gill Sans MT"/>
              </a:rPr>
              <a:t>t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80" dirty="0">
                <a:solidFill>
                  <a:srgbClr val="393939"/>
                </a:solidFill>
                <a:latin typeface="Gill Sans MT"/>
                <a:cs typeface="Gill Sans MT"/>
              </a:rPr>
              <a:t>h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55" dirty="0">
                <a:solidFill>
                  <a:srgbClr val="393939"/>
                </a:solidFill>
                <a:latin typeface="Gill Sans MT"/>
                <a:cs typeface="Gill Sans MT"/>
              </a:rPr>
              <a:t>at</a:t>
            </a:r>
            <a:r>
              <a:rPr sz="1500" spc="16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40" dirty="0">
                <a:solidFill>
                  <a:srgbClr val="393939"/>
                </a:solidFill>
                <a:latin typeface="Gill Sans MT"/>
                <a:cs typeface="Gill Sans MT"/>
              </a:rPr>
              <a:t>be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30" dirty="0">
                <a:solidFill>
                  <a:srgbClr val="393939"/>
                </a:solidFill>
                <a:latin typeface="Gill Sans MT"/>
                <a:cs typeface="Gill Sans MT"/>
              </a:rPr>
              <a:t>st</a:t>
            </a:r>
            <a:r>
              <a:rPr sz="1500" spc="16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50" dirty="0">
                <a:solidFill>
                  <a:srgbClr val="393939"/>
                </a:solidFill>
                <a:latin typeface="Gill Sans MT"/>
                <a:cs typeface="Gill Sans MT"/>
              </a:rPr>
              <a:t>su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25" dirty="0">
                <a:solidFill>
                  <a:srgbClr val="393939"/>
                </a:solidFill>
                <a:latin typeface="Gill Sans MT"/>
                <a:cs typeface="Gill Sans MT"/>
              </a:rPr>
              <a:t>it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65" dirty="0">
                <a:solidFill>
                  <a:srgbClr val="393939"/>
                </a:solidFill>
                <a:latin typeface="Gill Sans MT"/>
                <a:cs typeface="Gill Sans MT"/>
              </a:rPr>
              <a:t>s</a:t>
            </a:r>
            <a:r>
              <a:rPr sz="1500" spc="16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25" dirty="0">
                <a:solidFill>
                  <a:srgbClr val="393939"/>
                </a:solidFill>
                <a:latin typeface="Gill Sans MT"/>
                <a:cs typeface="Gill Sans MT"/>
              </a:rPr>
              <a:t>yo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80" dirty="0">
                <a:solidFill>
                  <a:srgbClr val="393939"/>
                </a:solidFill>
                <a:latin typeface="Gill Sans MT"/>
                <a:cs typeface="Gill Sans MT"/>
              </a:rPr>
              <a:t>u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5" dirty="0">
                <a:solidFill>
                  <a:srgbClr val="393939"/>
                </a:solidFill>
                <a:latin typeface="Gill Sans MT"/>
                <a:cs typeface="Gill Sans MT"/>
              </a:rPr>
              <a:t>r</a:t>
            </a:r>
            <a:r>
              <a:rPr sz="1500" spc="16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80" dirty="0">
                <a:solidFill>
                  <a:srgbClr val="393939"/>
                </a:solidFill>
                <a:latin typeface="Gill Sans MT"/>
                <a:cs typeface="Gill Sans MT"/>
              </a:rPr>
              <a:t>n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60" dirty="0">
                <a:solidFill>
                  <a:srgbClr val="393939"/>
                </a:solidFill>
                <a:latin typeface="Gill Sans MT"/>
                <a:cs typeface="Gill Sans MT"/>
              </a:rPr>
              <a:t>e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60" dirty="0">
                <a:solidFill>
                  <a:srgbClr val="393939"/>
                </a:solidFill>
                <a:latin typeface="Gill Sans MT"/>
                <a:cs typeface="Gill Sans MT"/>
              </a:rPr>
              <a:t>e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75" dirty="0">
                <a:solidFill>
                  <a:srgbClr val="393939"/>
                </a:solidFill>
                <a:latin typeface="Gill Sans MT"/>
                <a:cs typeface="Gill Sans MT"/>
              </a:rPr>
              <a:t>d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65" dirty="0">
                <a:solidFill>
                  <a:srgbClr val="393939"/>
                </a:solidFill>
                <a:latin typeface="Gill Sans MT"/>
                <a:cs typeface="Gill Sans MT"/>
              </a:rPr>
              <a:t>s</a:t>
            </a:r>
            <a:r>
              <a:rPr sz="1500" spc="16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30" dirty="0">
                <a:solidFill>
                  <a:srgbClr val="393939"/>
                </a:solidFill>
                <a:latin typeface="Gill Sans MT"/>
                <a:cs typeface="Gill Sans MT"/>
              </a:rPr>
              <a:t>is</a:t>
            </a:r>
            <a:r>
              <a:rPr sz="1500" spc="16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55" dirty="0">
                <a:solidFill>
                  <a:srgbClr val="393939"/>
                </a:solidFill>
                <a:latin typeface="Gill Sans MT"/>
                <a:cs typeface="Gill Sans MT"/>
              </a:rPr>
              <a:t>t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0" dirty="0">
                <a:solidFill>
                  <a:srgbClr val="393939"/>
                </a:solidFill>
                <a:latin typeface="Gill Sans MT"/>
                <a:cs typeface="Gill Sans MT"/>
              </a:rPr>
              <a:t>o  </a:t>
            </a:r>
            <a:r>
              <a:rPr sz="1500" spc="55" dirty="0">
                <a:solidFill>
                  <a:srgbClr val="393939"/>
                </a:solidFill>
                <a:latin typeface="Gill Sans MT"/>
                <a:cs typeface="Gill Sans MT"/>
              </a:rPr>
              <a:t>R</a:t>
            </a:r>
            <a:r>
              <a:rPr sz="1500" spc="-27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90" dirty="0">
                <a:solidFill>
                  <a:srgbClr val="393939"/>
                </a:solidFill>
                <a:latin typeface="Gill Sans MT"/>
                <a:cs typeface="Gill Sans MT"/>
              </a:rPr>
              <a:t>ESEA</a:t>
            </a:r>
            <a:r>
              <a:rPr sz="1500" spc="-27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55" dirty="0">
                <a:solidFill>
                  <a:srgbClr val="393939"/>
                </a:solidFill>
                <a:latin typeface="Gill Sans MT"/>
                <a:cs typeface="Gill Sans MT"/>
              </a:rPr>
              <a:t>R</a:t>
            </a:r>
            <a:r>
              <a:rPr sz="1500" spc="-27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-35" dirty="0">
                <a:solidFill>
                  <a:srgbClr val="393939"/>
                </a:solidFill>
                <a:latin typeface="Gill Sans MT"/>
                <a:cs typeface="Gill Sans MT"/>
              </a:rPr>
              <a:t>C</a:t>
            </a:r>
            <a:r>
              <a:rPr sz="1500" spc="-27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35" dirty="0">
                <a:solidFill>
                  <a:srgbClr val="393939"/>
                </a:solidFill>
                <a:latin typeface="Gill Sans MT"/>
                <a:cs typeface="Gill Sans MT"/>
              </a:rPr>
              <a:t>H</a:t>
            </a:r>
            <a:r>
              <a:rPr sz="1500" spc="-27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00" dirty="0">
                <a:solidFill>
                  <a:srgbClr val="393939"/>
                </a:solidFill>
                <a:latin typeface="Gill Sans MT"/>
                <a:cs typeface="Gill Sans MT"/>
              </a:rPr>
              <a:t>!</a:t>
            </a:r>
            <a:endParaRPr sz="1500" dirty="0">
              <a:latin typeface="Gill Sans MT"/>
              <a:cs typeface="Gill Sans MT"/>
            </a:endParaRPr>
          </a:p>
          <a:p>
            <a:pPr marL="12700" marR="5080">
              <a:lnSpc>
                <a:spcPct val="116700"/>
              </a:lnSpc>
            </a:pPr>
            <a:r>
              <a:rPr sz="1500" spc="-10" dirty="0">
                <a:solidFill>
                  <a:srgbClr val="393939"/>
                </a:solidFill>
                <a:latin typeface="Gill Sans MT"/>
                <a:cs typeface="Gill Sans MT"/>
              </a:rPr>
              <a:t>G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0" dirty="0">
                <a:solidFill>
                  <a:srgbClr val="393939"/>
                </a:solidFill>
                <a:latin typeface="Gill Sans MT"/>
                <a:cs typeface="Gill Sans MT"/>
              </a:rPr>
              <a:t>o</a:t>
            </a:r>
            <a:r>
              <a:rPr sz="1500" spc="16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55" dirty="0">
                <a:solidFill>
                  <a:srgbClr val="393939"/>
                </a:solidFill>
                <a:latin typeface="Gill Sans MT"/>
                <a:cs typeface="Gill Sans MT"/>
              </a:rPr>
              <a:t>t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0" dirty="0">
                <a:solidFill>
                  <a:srgbClr val="393939"/>
                </a:solidFill>
                <a:latin typeface="Gill Sans MT"/>
                <a:cs typeface="Gill Sans MT"/>
              </a:rPr>
              <a:t>o</a:t>
            </a:r>
            <a:r>
              <a:rPr sz="1500" spc="16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60" dirty="0">
                <a:solidFill>
                  <a:srgbClr val="393939"/>
                </a:solidFill>
                <a:latin typeface="Gill Sans MT"/>
                <a:cs typeface="Gill Sans MT"/>
              </a:rPr>
              <a:t>e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90" dirty="0">
                <a:solidFill>
                  <a:srgbClr val="393939"/>
                </a:solidFill>
                <a:latin typeface="Gill Sans MT"/>
                <a:cs typeface="Gill Sans MT"/>
              </a:rPr>
              <a:t>IN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25" dirty="0">
                <a:solidFill>
                  <a:srgbClr val="393939"/>
                </a:solidFill>
                <a:latin typeface="Gill Sans MT"/>
                <a:cs typeface="Gill Sans MT"/>
              </a:rPr>
              <a:t>FO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-15" dirty="0">
                <a:solidFill>
                  <a:srgbClr val="393939"/>
                </a:solidFill>
                <a:latin typeface="Gill Sans MT"/>
                <a:cs typeface="Gill Sans MT"/>
              </a:rPr>
              <a:t>.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35" dirty="0">
                <a:solidFill>
                  <a:srgbClr val="393939"/>
                </a:solidFill>
                <a:latin typeface="Gill Sans MT"/>
                <a:cs typeface="Gill Sans MT"/>
              </a:rPr>
              <a:t>c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14" dirty="0">
                <a:solidFill>
                  <a:srgbClr val="393939"/>
                </a:solidFill>
                <a:latin typeface="Gill Sans MT"/>
                <a:cs typeface="Gill Sans MT"/>
              </a:rPr>
              <a:t>a</a:t>
            </a:r>
            <a:r>
              <a:rPr sz="1500" spc="165" dirty="0">
                <a:solidFill>
                  <a:srgbClr val="393939"/>
                </a:solidFill>
                <a:latin typeface="Gill Sans MT"/>
                <a:cs typeface="Gill Sans MT"/>
              </a:rPr>
              <a:t> an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75" dirty="0">
                <a:solidFill>
                  <a:srgbClr val="393939"/>
                </a:solidFill>
                <a:latin typeface="Gill Sans MT"/>
                <a:cs typeface="Gill Sans MT"/>
              </a:rPr>
              <a:t>d</a:t>
            </a:r>
            <a:r>
              <a:rPr sz="1500" spc="16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35" dirty="0">
                <a:solidFill>
                  <a:srgbClr val="393939"/>
                </a:solidFill>
                <a:latin typeface="Gill Sans MT"/>
                <a:cs typeface="Gill Sans MT"/>
              </a:rPr>
              <a:t>se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25" dirty="0">
                <a:solidFill>
                  <a:srgbClr val="393939"/>
                </a:solidFill>
                <a:latin typeface="Gill Sans MT"/>
                <a:cs typeface="Gill Sans MT"/>
              </a:rPr>
              <a:t>le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35" dirty="0">
                <a:solidFill>
                  <a:srgbClr val="393939"/>
                </a:solidFill>
                <a:latin typeface="Gill Sans MT"/>
                <a:cs typeface="Gill Sans MT"/>
              </a:rPr>
              <a:t>c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55" dirty="0">
                <a:solidFill>
                  <a:srgbClr val="393939"/>
                </a:solidFill>
                <a:latin typeface="Gill Sans MT"/>
                <a:cs typeface="Gill Sans MT"/>
              </a:rPr>
              <a:t>t</a:t>
            </a:r>
            <a:r>
              <a:rPr sz="1500" spc="165" dirty="0">
                <a:solidFill>
                  <a:srgbClr val="393939"/>
                </a:solidFill>
                <a:latin typeface="Gill Sans MT"/>
                <a:cs typeface="Gill Sans MT"/>
              </a:rPr>
              <a:t> an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05" dirty="0">
                <a:solidFill>
                  <a:srgbClr val="393939"/>
                </a:solidFill>
                <a:latin typeface="Gill Sans MT"/>
                <a:cs typeface="Gill Sans MT"/>
              </a:rPr>
              <a:t>y</a:t>
            </a:r>
            <a:r>
              <a:rPr sz="1500" spc="16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80" dirty="0">
                <a:solidFill>
                  <a:srgbClr val="393939"/>
                </a:solidFill>
                <a:latin typeface="Gill Sans MT"/>
                <a:cs typeface="Gill Sans MT"/>
              </a:rPr>
              <a:t>u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80" dirty="0">
                <a:solidFill>
                  <a:srgbClr val="393939"/>
                </a:solidFill>
                <a:latin typeface="Gill Sans MT"/>
                <a:cs typeface="Gill Sans MT"/>
              </a:rPr>
              <a:t>n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65" dirty="0">
                <a:solidFill>
                  <a:srgbClr val="393939"/>
                </a:solidFill>
                <a:latin typeface="Gill Sans MT"/>
                <a:cs typeface="Gill Sans MT"/>
              </a:rPr>
              <a:t>ive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5" dirty="0">
                <a:solidFill>
                  <a:srgbClr val="393939"/>
                </a:solidFill>
                <a:latin typeface="Gill Sans MT"/>
                <a:cs typeface="Gill Sans MT"/>
              </a:rPr>
              <a:t>r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50" dirty="0">
                <a:solidFill>
                  <a:srgbClr val="393939"/>
                </a:solidFill>
                <a:latin typeface="Gill Sans MT"/>
                <a:cs typeface="Gill Sans MT"/>
              </a:rPr>
              <a:t>sit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05" dirty="0">
                <a:solidFill>
                  <a:srgbClr val="393939"/>
                </a:solidFill>
                <a:latin typeface="Gill Sans MT"/>
                <a:cs typeface="Gill Sans MT"/>
              </a:rPr>
              <a:t>y</a:t>
            </a:r>
            <a:r>
              <a:rPr sz="1500" spc="16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35" dirty="0">
                <a:solidFill>
                  <a:srgbClr val="393939"/>
                </a:solidFill>
                <a:latin typeface="Gill Sans MT"/>
                <a:cs typeface="Gill Sans MT"/>
              </a:rPr>
              <a:t>in  </a:t>
            </a:r>
            <a:r>
              <a:rPr sz="1500" spc="-40" dirty="0">
                <a:solidFill>
                  <a:srgbClr val="393939"/>
                </a:solidFill>
                <a:latin typeface="Gill Sans MT"/>
                <a:cs typeface="Gill Sans MT"/>
              </a:rPr>
              <a:t>O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80" dirty="0">
                <a:solidFill>
                  <a:srgbClr val="393939"/>
                </a:solidFill>
                <a:latin typeface="Gill Sans MT"/>
                <a:cs typeface="Gill Sans MT"/>
              </a:rPr>
              <a:t>n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55" dirty="0">
                <a:solidFill>
                  <a:srgbClr val="393939"/>
                </a:solidFill>
                <a:latin typeface="Gill Sans MT"/>
                <a:cs typeface="Gill Sans MT"/>
              </a:rPr>
              <a:t>t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30" dirty="0">
                <a:solidFill>
                  <a:srgbClr val="393939"/>
                </a:solidFill>
                <a:latin typeface="Gill Sans MT"/>
                <a:cs typeface="Gill Sans MT"/>
              </a:rPr>
              <a:t>ar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00" dirty="0">
                <a:solidFill>
                  <a:srgbClr val="393939"/>
                </a:solidFill>
                <a:latin typeface="Gill Sans MT"/>
                <a:cs typeface="Gill Sans MT"/>
              </a:rPr>
              <a:t>io</a:t>
            </a:r>
            <a:r>
              <a:rPr sz="1500" spc="17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55" dirty="0">
                <a:solidFill>
                  <a:srgbClr val="393939"/>
                </a:solidFill>
                <a:latin typeface="Gill Sans MT"/>
                <a:cs typeface="Gill Sans MT"/>
              </a:rPr>
              <a:t>t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80" dirty="0">
                <a:solidFill>
                  <a:srgbClr val="393939"/>
                </a:solidFill>
                <a:latin typeface="Gill Sans MT"/>
                <a:cs typeface="Gill Sans MT"/>
              </a:rPr>
              <a:t>h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60" dirty="0">
                <a:solidFill>
                  <a:srgbClr val="393939"/>
                </a:solidFill>
                <a:latin typeface="Gill Sans MT"/>
                <a:cs typeface="Gill Sans MT"/>
              </a:rPr>
              <a:t>e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80" dirty="0">
                <a:solidFill>
                  <a:srgbClr val="393939"/>
                </a:solidFill>
                <a:latin typeface="Gill Sans MT"/>
                <a:cs typeface="Gill Sans MT"/>
              </a:rPr>
              <a:t>n</a:t>
            </a:r>
            <a:r>
              <a:rPr sz="1500" spc="17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60" dirty="0">
                <a:solidFill>
                  <a:srgbClr val="393939"/>
                </a:solidFill>
                <a:latin typeface="Gill Sans MT"/>
                <a:cs typeface="Gill Sans MT"/>
              </a:rPr>
              <a:t>e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0" dirty="0">
                <a:solidFill>
                  <a:srgbClr val="393939"/>
                </a:solidFill>
                <a:latin typeface="Gill Sans MT"/>
                <a:cs typeface="Gill Sans MT"/>
              </a:rPr>
              <a:t>x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60" dirty="0">
                <a:solidFill>
                  <a:srgbClr val="393939"/>
                </a:solidFill>
                <a:latin typeface="Gill Sans MT"/>
                <a:cs typeface="Gill Sans MT"/>
              </a:rPr>
              <a:t>am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35" dirty="0">
                <a:solidFill>
                  <a:srgbClr val="393939"/>
                </a:solidFill>
                <a:latin typeface="Gill Sans MT"/>
                <a:cs typeface="Gill Sans MT"/>
              </a:rPr>
              <a:t>in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60" dirty="0">
                <a:solidFill>
                  <a:srgbClr val="393939"/>
                </a:solidFill>
                <a:latin typeface="Gill Sans MT"/>
                <a:cs typeface="Gill Sans MT"/>
              </a:rPr>
              <a:t>e</a:t>
            </a:r>
            <a:r>
              <a:rPr sz="1500" spc="17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75" dirty="0">
                <a:solidFill>
                  <a:srgbClr val="393939"/>
                </a:solidFill>
                <a:latin typeface="Gill Sans MT"/>
                <a:cs typeface="Gill Sans MT"/>
              </a:rPr>
              <a:t>p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5" dirty="0">
                <a:solidFill>
                  <a:srgbClr val="393939"/>
                </a:solidFill>
                <a:latin typeface="Gill Sans MT"/>
                <a:cs typeface="Gill Sans MT"/>
              </a:rPr>
              <a:t>r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0" dirty="0">
                <a:solidFill>
                  <a:srgbClr val="393939"/>
                </a:solidFill>
                <a:latin typeface="Gill Sans MT"/>
                <a:cs typeface="Gill Sans MT"/>
              </a:rPr>
              <a:t>o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30" dirty="0">
                <a:solidFill>
                  <a:srgbClr val="393939"/>
                </a:solidFill>
                <a:latin typeface="Gill Sans MT"/>
                <a:cs typeface="Gill Sans MT"/>
              </a:rPr>
              <a:t>gr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60" dirty="0">
                <a:solidFill>
                  <a:srgbClr val="393939"/>
                </a:solidFill>
                <a:latin typeface="Gill Sans MT"/>
                <a:cs typeface="Gill Sans MT"/>
              </a:rPr>
              <a:t>am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65" dirty="0">
                <a:solidFill>
                  <a:srgbClr val="393939"/>
                </a:solidFill>
                <a:latin typeface="Gill Sans MT"/>
                <a:cs typeface="Gill Sans MT"/>
              </a:rPr>
              <a:t>s</a:t>
            </a:r>
            <a:r>
              <a:rPr sz="1500" spc="17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204" dirty="0">
                <a:solidFill>
                  <a:srgbClr val="393939"/>
                </a:solidFill>
                <a:latin typeface="Gill Sans MT"/>
                <a:cs typeface="Gill Sans MT"/>
              </a:rPr>
              <a:t>available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-15" dirty="0">
                <a:solidFill>
                  <a:srgbClr val="393939"/>
                </a:solidFill>
                <a:latin typeface="Gill Sans MT"/>
                <a:cs typeface="Gill Sans MT"/>
              </a:rPr>
              <a:t>.</a:t>
            </a:r>
            <a:endParaRPr sz="1500" dirty="0">
              <a:latin typeface="Gill Sans MT"/>
              <a:cs typeface="Gill Sans MT"/>
            </a:endParaRPr>
          </a:p>
          <a:p>
            <a:pPr marL="12700" marR="451484">
              <a:lnSpc>
                <a:spcPct val="116700"/>
              </a:lnSpc>
            </a:pPr>
            <a:r>
              <a:rPr sz="1500" spc="-40" dirty="0">
                <a:solidFill>
                  <a:srgbClr val="393939"/>
                </a:solidFill>
                <a:latin typeface="Gill Sans MT"/>
                <a:cs typeface="Gill Sans MT"/>
              </a:rPr>
              <a:t>O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5" dirty="0">
                <a:solidFill>
                  <a:srgbClr val="393939"/>
                </a:solidFill>
                <a:latin typeface="Gill Sans MT"/>
                <a:cs typeface="Gill Sans MT"/>
              </a:rPr>
              <a:t>r</a:t>
            </a:r>
            <a:r>
              <a:rPr sz="1500" spc="16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5" dirty="0">
                <a:solidFill>
                  <a:srgbClr val="393939"/>
                </a:solidFill>
                <a:latin typeface="Gill Sans MT"/>
                <a:cs typeface="Gill Sans MT"/>
              </a:rPr>
              <a:t>r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60" dirty="0">
                <a:solidFill>
                  <a:srgbClr val="393939"/>
                </a:solidFill>
                <a:latin typeface="Gill Sans MT"/>
                <a:cs typeface="Gill Sans MT"/>
              </a:rPr>
              <a:t>e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35" dirty="0">
                <a:solidFill>
                  <a:srgbClr val="393939"/>
                </a:solidFill>
                <a:latin typeface="Gill Sans MT"/>
                <a:cs typeface="Gill Sans MT"/>
              </a:rPr>
              <a:t>se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30" dirty="0">
                <a:solidFill>
                  <a:srgbClr val="393939"/>
                </a:solidFill>
                <a:latin typeface="Gill Sans MT"/>
                <a:cs typeface="Gill Sans MT"/>
              </a:rPr>
              <a:t>ar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35" dirty="0">
                <a:solidFill>
                  <a:srgbClr val="393939"/>
                </a:solidFill>
                <a:latin typeface="Gill Sans MT"/>
                <a:cs typeface="Gill Sans MT"/>
              </a:rPr>
              <a:t>c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80" dirty="0">
                <a:solidFill>
                  <a:srgbClr val="393939"/>
                </a:solidFill>
                <a:latin typeface="Gill Sans MT"/>
                <a:cs typeface="Gill Sans MT"/>
              </a:rPr>
              <a:t>h</a:t>
            </a:r>
            <a:r>
              <a:rPr sz="1500" spc="16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75" dirty="0">
                <a:solidFill>
                  <a:srgbClr val="393939"/>
                </a:solidFill>
                <a:latin typeface="Gill Sans MT"/>
                <a:cs typeface="Gill Sans MT"/>
              </a:rPr>
              <a:t>p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5" dirty="0">
                <a:solidFill>
                  <a:srgbClr val="393939"/>
                </a:solidFill>
                <a:latin typeface="Gill Sans MT"/>
                <a:cs typeface="Gill Sans MT"/>
              </a:rPr>
              <a:t>r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0" dirty="0">
                <a:solidFill>
                  <a:srgbClr val="393939"/>
                </a:solidFill>
                <a:latin typeface="Gill Sans MT"/>
                <a:cs typeface="Gill Sans MT"/>
              </a:rPr>
              <a:t>o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30" dirty="0">
                <a:solidFill>
                  <a:srgbClr val="393939"/>
                </a:solidFill>
                <a:latin typeface="Gill Sans MT"/>
                <a:cs typeface="Gill Sans MT"/>
              </a:rPr>
              <a:t>gr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60" dirty="0">
                <a:solidFill>
                  <a:srgbClr val="393939"/>
                </a:solidFill>
                <a:latin typeface="Gill Sans MT"/>
                <a:cs typeface="Gill Sans MT"/>
              </a:rPr>
              <a:t>am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65" dirty="0">
                <a:solidFill>
                  <a:srgbClr val="393939"/>
                </a:solidFill>
                <a:latin typeface="Gill Sans MT"/>
                <a:cs typeface="Gill Sans MT"/>
              </a:rPr>
              <a:t>s</a:t>
            </a:r>
            <a:r>
              <a:rPr sz="1500" spc="165" dirty="0">
                <a:solidFill>
                  <a:srgbClr val="393939"/>
                </a:solidFill>
                <a:latin typeface="Gill Sans MT"/>
                <a:cs typeface="Gill Sans MT"/>
              </a:rPr>
              <a:t> an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75" dirty="0">
                <a:solidFill>
                  <a:srgbClr val="393939"/>
                </a:solidFill>
                <a:latin typeface="Gill Sans MT"/>
                <a:cs typeface="Gill Sans MT"/>
              </a:rPr>
              <a:t>d</a:t>
            </a:r>
            <a:r>
              <a:rPr sz="1500" spc="16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35" dirty="0">
                <a:solidFill>
                  <a:srgbClr val="393939"/>
                </a:solidFill>
                <a:latin typeface="Gill Sans MT"/>
                <a:cs typeface="Gill Sans MT"/>
              </a:rPr>
              <a:t>c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80" dirty="0">
                <a:solidFill>
                  <a:srgbClr val="393939"/>
                </a:solidFill>
                <a:latin typeface="Gill Sans MT"/>
                <a:cs typeface="Gill Sans MT"/>
              </a:rPr>
              <a:t>h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60" dirty="0">
                <a:solidFill>
                  <a:srgbClr val="393939"/>
                </a:solidFill>
                <a:latin typeface="Gill Sans MT"/>
                <a:cs typeface="Gill Sans MT"/>
              </a:rPr>
              <a:t>e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35" dirty="0">
                <a:solidFill>
                  <a:srgbClr val="393939"/>
                </a:solidFill>
                <a:latin typeface="Gill Sans MT"/>
                <a:cs typeface="Gill Sans MT"/>
              </a:rPr>
              <a:t>c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60" dirty="0">
                <a:solidFill>
                  <a:srgbClr val="393939"/>
                </a:solidFill>
                <a:latin typeface="Gill Sans MT"/>
                <a:cs typeface="Gill Sans MT"/>
              </a:rPr>
              <a:t>k</a:t>
            </a:r>
            <a:r>
              <a:rPr sz="1500" spc="16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55" dirty="0">
                <a:solidFill>
                  <a:srgbClr val="393939"/>
                </a:solidFill>
                <a:latin typeface="Gill Sans MT"/>
                <a:cs typeface="Gill Sans MT"/>
              </a:rPr>
              <a:t>t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0" dirty="0">
                <a:solidFill>
                  <a:srgbClr val="393939"/>
                </a:solidFill>
                <a:latin typeface="Gill Sans MT"/>
                <a:cs typeface="Gill Sans MT"/>
              </a:rPr>
              <a:t>o</a:t>
            </a:r>
            <a:r>
              <a:rPr sz="1500" spc="16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35" dirty="0">
                <a:solidFill>
                  <a:srgbClr val="393939"/>
                </a:solidFill>
                <a:latin typeface="Gill Sans MT"/>
                <a:cs typeface="Gill Sans MT"/>
              </a:rPr>
              <a:t>se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60" dirty="0">
                <a:solidFill>
                  <a:srgbClr val="393939"/>
                </a:solidFill>
                <a:latin typeface="Gill Sans MT"/>
                <a:cs typeface="Gill Sans MT"/>
              </a:rPr>
              <a:t>e  </a:t>
            </a:r>
            <a:r>
              <a:rPr sz="1500" spc="65" dirty="0">
                <a:solidFill>
                  <a:srgbClr val="393939"/>
                </a:solidFill>
                <a:latin typeface="Gill Sans MT"/>
                <a:cs typeface="Gill Sans MT"/>
              </a:rPr>
              <a:t>w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80" dirty="0">
                <a:solidFill>
                  <a:srgbClr val="393939"/>
                </a:solidFill>
                <a:latin typeface="Gill Sans MT"/>
                <a:cs typeface="Gill Sans MT"/>
              </a:rPr>
              <a:t>h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14" dirty="0">
                <a:solidFill>
                  <a:srgbClr val="393939"/>
                </a:solidFill>
                <a:latin typeface="Gill Sans MT"/>
                <a:cs typeface="Gill Sans MT"/>
              </a:rPr>
              <a:t>ic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80" dirty="0">
                <a:solidFill>
                  <a:srgbClr val="393939"/>
                </a:solidFill>
                <a:latin typeface="Gill Sans MT"/>
                <a:cs typeface="Gill Sans MT"/>
              </a:rPr>
              <a:t>h</a:t>
            </a:r>
            <a:r>
              <a:rPr sz="1500" spc="16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80" dirty="0">
                <a:solidFill>
                  <a:srgbClr val="393939"/>
                </a:solidFill>
                <a:latin typeface="Gill Sans MT"/>
                <a:cs typeface="Gill Sans MT"/>
              </a:rPr>
              <a:t>u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80" dirty="0">
                <a:solidFill>
                  <a:srgbClr val="393939"/>
                </a:solidFill>
                <a:latin typeface="Gill Sans MT"/>
                <a:cs typeface="Gill Sans MT"/>
              </a:rPr>
              <a:t>n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65" dirty="0">
                <a:solidFill>
                  <a:srgbClr val="393939"/>
                </a:solidFill>
                <a:latin typeface="Gill Sans MT"/>
                <a:cs typeface="Gill Sans MT"/>
              </a:rPr>
              <a:t>ive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5" dirty="0">
                <a:solidFill>
                  <a:srgbClr val="393939"/>
                </a:solidFill>
                <a:latin typeface="Gill Sans MT"/>
                <a:cs typeface="Gill Sans MT"/>
              </a:rPr>
              <a:t>r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50" dirty="0">
                <a:solidFill>
                  <a:srgbClr val="393939"/>
                </a:solidFill>
                <a:latin typeface="Gill Sans MT"/>
                <a:cs typeface="Gill Sans MT"/>
              </a:rPr>
              <a:t>sit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25" dirty="0">
                <a:solidFill>
                  <a:srgbClr val="393939"/>
                </a:solidFill>
                <a:latin typeface="Gill Sans MT"/>
                <a:cs typeface="Gill Sans MT"/>
              </a:rPr>
              <a:t>ie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65" dirty="0">
                <a:solidFill>
                  <a:srgbClr val="393939"/>
                </a:solidFill>
                <a:latin typeface="Gill Sans MT"/>
                <a:cs typeface="Gill Sans MT"/>
              </a:rPr>
              <a:t>s</a:t>
            </a:r>
            <a:r>
              <a:rPr sz="1500" spc="16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0" dirty="0">
                <a:solidFill>
                  <a:srgbClr val="393939"/>
                </a:solidFill>
                <a:latin typeface="Gill Sans MT"/>
                <a:cs typeface="Gill Sans MT"/>
              </a:rPr>
              <a:t>o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200" dirty="0">
                <a:solidFill>
                  <a:srgbClr val="393939"/>
                </a:solidFill>
                <a:latin typeface="Gill Sans MT"/>
                <a:cs typeface="Gill Sans MT"/>
              </a:rPr>
              <a:t>ffe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5" dirty="0">
                <a:solidFill>
                  <a:srgbClr val="393939"/>
                </a:solidFill>
                <a:latin typeface="Gill Sans MT"/>
                <a:cs typeface="Gill Sans MT"/>
              </a:rPr>
              <a:t>r</a:t>
            </a:r>
            <a:r>
              <a:rPr sz="1500" spc="16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55" dirty="0">
                <a:solidFill>
                  <a:srgbClr val="393939"/>
                </a:solidFill>
                <a:latin typeface="Gill Sans MT"/>
                <a:cs typeface="Gill Sans MT"/>
              </a:rPr>
              <a:t>t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80" dirty="0">
                <a:solidFill>
                  <a:srgbClr val="393939"/>
                </a:solidFill>
                <a:latin typeface="Gill Sans MT"/>
                <a:cs typeface="Gill Sans MT"/>
              </a:rPr>
              <a:t>h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60" dirty="0">
                <a:solidFill>
                  <a:srgbClr val="393939"/>
                </a:solidFill>
                <a:latin typeface="Gill Sans MT"/>
                <a:cs typeface="Gill Sans MT"/>
              </a:rPr>
              <a:t>e</a:t>
            </a:r>
            <a:r>
              <a:rPr sz="1500" spc="16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75" dirty="0">
                <a:solidFill>
                  <a:srgbClr val="393939"/>
                </a:solidFill>
                <a:latin typeface="Gill Sans MT"/>
                <a:cs typeface="Gill Sans MT"/>
              </a:rPr>
              <a:t>p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5" dirty="0">
                <a:solidFill>
                  <a:srgbClr val="393939"/>
                </a:solidFill>
                <a:latin typeface="Gill Sans MT"/>
                <a:cs typeface="Gill Sans MT"/>
              </a:rPr>
              <a:t>r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0" dirty="0">
                <a:solidFill>
                  <a:srgbClr val="393939"/>
                </a:solidFill>
                <a:latin typeface="Gill Sans MT"/>
                <a:cs typeface="Gill Sans MT"/>
              </a:rPr>
              <a:t>o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30" dirty="0">
                <a:solidFill>
                  <a:srgbClr val="393939"/>
                </a:solidFill>
                <a:latin typeface="Gill Sans MT"/>
                <a:cs typeface="Gill Sans MT"/>
              </a:rPr>
              <a:t>gr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60" dirty="0">
                <a:solidFill>
                  <a:srgbClr val="393939"/>
                </a:solidFill>
                <a:latin typeface="Gill Sans MT"/>
                <a:cs typeface="Gill Sans MT"/>
              </a:rPr>
              <a:t>am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65" dirty="0">
                <a:solidFill>
                  <a:srgbClr val="393939"/>
                </a:solidFill>
                <a:latin typeface="Gill Sans MT"/>
                <a:cs typeface="Gill Sans MT"/>
              </a:rPr>
              <a:t>s  </a:t>
            </a:r>
            <a:r>
              <a:rPr sz="1500" spc="125" dirty="0">
                <a:solidFill>
                  <a:srgbClr val="393939"/>
                </a:solidFill>
                <a:latin typeface="Gill Sans MT"/>
                <a:cs typeface="Gill Sans MT"/>
              </a:rPr>
              <a:t>yo</a:t>
            </a:r>
            <a:r>
              <a:rPr sz="1500" spc="-27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80" dirty="0">
                <a:solidFill>
                  <a:srgbClr val="393939"/>
                </a:solidFill>
                <a:latin typeface="Gill Sans MT"/>
                <a:cs typeface="Gill Sans MT"/>
              </a:rPr>
              <a:t>u</a:t>
            </a:r>
            <a:r>
              <a:rPr sz="1500" spc="16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30" dirty="0">
                <a:solidFill>
                  <a:srgbClr val="393939"/>
                </a:solidFill>
                <a:latin typeface="Gill Sans MT"/>
                <a:cs typeface="Gill Sans MT"/>
              </a:rPr>
              <a:t>ar</a:t>
            </a:r>
            <a:r>
              <a:rPr sz="1500" spc="-27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60" dirty="0">
                <a:solidFill>
                  <a:srgbClr val="393939"/>
                </a:solidFill>
                <a:latin typeface="Gill Sans MT"/>
                <a:cs typeface="Gill Sans MT"/>
              </a:rPr>
              <a:t>e</a:t>
            </a:r>
            <a:r>
              <a:rPr sz="1500" spc="16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00" dirty="0">
                <a:solidFill>
                  <a:srgbClr val="393939"/>
                </a:solidFill>
                <a:latin typeface="Gill Sans MT"/>
                <a:cs typeface="Gill Sans MT"/>
              </a:rPr>
              <a:t>lo</a:t>
            </a:r>
            <a:r>
              <a:rPr sz="1500" spc="-27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0" dirty="0">
                <a:solidFill>
                  <a:srgbClr val="393939"/>
                </a:solidFill>
                <a:latin typeface="Gill Sans MT"/>
                <a:cs typeface="Gill Sans MT"/>
              </a:rPr>
              <a:t>o</a:t>
            </a:r>
            <a:r>
              <a:rPr sz="1500" spc="-27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60" dirty="0">
                <a:solidFill>
                  <a:srgbClr val="393939"/>
                </a:solidFill>
                <a:latin typeface="Gill Sans MT"/>
                <a:cs typeface="Gill Sans MT"/>
              </a:rPr>
              <a:t>k</a:t>
            </a:r>
            <a:r>
              <a:rPr sz="1500" spc="-27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35" dirty="0">
                <a:solidFill>
                  <a:srgbClr val="393939"/>
                </a:solidFill>
                <a:latin typeface="Gill Sans MT"/>
                <a:cs typeface="Gill Sans MT"/>
              </a:rPr>
              <a:t>in</a:t>
            </a:r>
            <a:r>
              <a:rPr sz="1500" spc="-27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25" dirty="0">
                <a:solidFill>
                  <a:srgbClr val="393939"/>
                </a:solidFill>
                <a:latin typeface="Gill Sans MT"/>
                <a:cs typeface="Gill Sans MT"/>
              </a:rPr>
              <a:t>g</a:t>
            </a:r>
            <a:r>
              <a:rPr sz="1500" spc="16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30" dirty="0">
                <a:solidFill>
                  <a:srgbClr val="393939"/>
                </a:solidFill>
                <a:latin typeface="Gill Sans MT"/>
                <a:cs typeface="Gill Sans MT"/>
              </a:rPr>
              <a:t>fo</a:t>
            </a:r>
            <a:r>
              <a:rPr sz="1500" spc="-27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5" dirty="0">
                <a:solidFill>
                  <a:srgbClr val="393939"/>
                </a:solidFill>
                <a:latin typeface="Gill Sans MT"/>
                <a:cs typeface="Gill Sans MT"/>
              </a:rPr>
              <a:t>r</a:t>
            </a:r>
            <a:r>
              <a:rPr sz="1500" spc="-27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00" dirty="0">
                <a:solidFill>
                  <a:srgbClr val="393939"/>
                </a:solidFill>
                <a:latin typeface="Gill Sans MT"/>
                <a:cs typeface="Gill Sans MT"/>
              </a:rPr>
              <a:t>!</a:t>
            </a:r>
            <a:endParaRPr sz="1500" dirty="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0194" y="6286500"/>
            <a:ext cx="4398010" cy="0"/>
          </a:xfrm>
          <a:custGeom>
            <a:avLst/>
            <a:gdLst/>
            <a:ahLst/>
            <a:cxnLst/>
            <a:rect l="l" t="t" r="r" b="b"/>
            <a:pathLst>
              <a:path w="4398010">
                <a:moveTo>
                  <a:pt x="0" y="0"/>
                </a:moveTo>
                <a:lnTo>
                  <a:pt x="4397432" y="0"/>
                </a:lnTo>
              </a:path>
            </a:pathLst>
          </a:custGeom>
          <a:ln w="38100">
            <a:solidFill>
              <a:srgbClr val="39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11174" y="6537166"/>
            <a:ext cx="252031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65" dirty="0">
                <a:solidFill>
                  <a:srgbClr val="FF5C5C"/>
                </a:solidFill>
                <a:latin typeface="Gill Sans MT"/>
                <a:cs typeface="Gill Sans MT"/>
              </a:rPr>
              <a:t>E </a:t>
            </a:r>
            <a:r>
              <a:rPr sz="1000" b="1" spc="-100" dirty="0">
                <a:solidFill>
                  <a:srgbClr val="FF5C5C"/>
                </a:solidFill>
                <a:latin typeface="Gill Sans MT"/>
                <a:cs typeface="Gill Sans MT"/>
              </a:rPr>
              <a:t>L </a:t>
            </a:r>
            <a:r>
              <a:rPr sz="1000" b="1" spc="-65" dirty="0">
                <a:solidFill>
                  <a:srgbClr val="FF5C5C"/>
                </a:solidFill>
                <a:latin typeface="Gill Sans MT"/>
                <a:cs typeface="Gill Sans MT"/>
              </a:rPr>
              <a:t>E </a:t>
            </a:r>
            <a:r>
              <a:rPr sz="1000" b="1" spc="-100" dirty="0">
                <a:solidFill>
                  <a:srgbClr val="FF5C5C"/>
                </a:solidFill>
                <a:latin typeface="Gill Sans MT"/>
                <a:cs typeface="Gill Sans MT"/>
              </a:rPr>
              <a:t>C </a:t>
            </a:r>
            <a:r>
              <a:rPr sz="1000" b="1" spc="-125" dirty="0">
                <a:solidFill>
                  <a:srgbClr val="FF5C5C"/>
                </a:solidFill>
                <a:latin typeface="Gill Sans MT"/>
                <a:cs typeface="Gill Sans MT"/>
              </a:rPr>
              <a:t>T </a:t>
            </a:r>
            <a:r>
              <a:rPr sz="1000" b="1" spc="-25" dirty="0">
                <a:solidFill>
                  <a:srgbClr val="FF5C5C"/>
                </a:solidFill>
                <a:latin typeface="Gill Sans MT"/>
                <a:cs typeface="Gill Sans MT"/>
              </a:rPr>
              <a:t>R </a:t>
            </a:r>
            <a:r>
              <a:rPr sz="1000" b="1" spc="-75" dirty="0">
                <a:solidFill>
                  <a:srgbClr val="FF5C5C"/>
                </a:solidFill>
                <a:latin typeface="Gill Sans MT"/>
                <a:cs typeface="Gill Sans MT"/>
              </a:rPr>
              <a:t>O </a:t>
            </a:r>
            <a:r>
              <a:rPr sz="1000" b="1" spc="-90" dirty="0">
                <a:solidFill>
                  <a:srgbClr val="FF5C5C"/>
                </a:solidFill>
                <a:latin typeface="Gill Sans MT"/>
                <a:cs typeface="Gill Sans MT"/>
              </a:rPr>
              <a:t>N </a:t>
            </a:r>
            <a:r>
              <a:rPr sz="1000" b="1" spc="-20" dirty="0">
                <a:solidFill>
                  <a:srgbClr val="FF5C5C"/>
                </a:solidFill>
                <a:latin typeface="Gill Sans MT"/>
                <a:cs typeface="Gill Sans MT"/>
              </a:rPr>
              <a:t>I </a:t>
            </a:r>
            <a:r>
              <a:rPr sz="1000" b="1" spc="-100" dirty="0">
                <a:solidFill>
                  <a:srgbClr val="FF5C5C"/>
                </a:solidFill>
                <a:latin typeface="Gill Sans MT"/>
                <a:cs typeface="Gill Sans MT"/>
              </a:rPr>
              <a:t>C </a:t>
            </a:r>
            <a:r>
              <a:rPr sz="1000" b="1" spc="-20" dirty="0">
                <a:solidFill>
                  <a:srgbClr val="FF5C5C"/>
                </a:solidFill>
                <a:latin typeface="Gill Sans MT"/>
                <a:cs typeface="Gill Sans MT"/>
              </a:rPr>
              <a:t>I </a:t>
            </a:r>
            <a:r>
              <a:rPr sz="1000" b="1" spc="-90" dirty="0">
                <a:solidFill>
                  <a:srgbClr val="FF5C5C"/>
                </a:solidFill>
                <a:latin typeface="Gill Sans MT"/>
                <a:cs typeface="Gill Sans MT"/>
              </a:rPr>
              <a:t>N </a:t>
            </a:r>
            <a:r>
              <a:rPr sz="1000" b="1" spc="-45" dirty="0">
                <a:solidFill>
                  <a:srgbClr val="FF5C5C"/>
                </a:solidFill>
                <a:latin typeface="Gill Sans MT"/>
                <a:cs typeface="Gill Sans MT"/>
              </a:rPr>
              <a:t>F </a:t>
            </a:r>
            <a:r>
              <a:rPr sz="1000" b="1" spc="-75" dirty="0">
                <a:solidFill>
                  <a:srgbClr val="FF5C5C"/>
                </a:solidFill>
                <a:latin typeface="Gill Sans MT"/>
                <a:cs typeface="Gill Sans MT"/>
              </a:rPr>
              <a:t>O </a:t>
            </a:r>
            <a:r>
              <a:rPr sz="1000" b="1" spc="-50" dirty="0">
                <a:solidFill>
                  <a:srgbClr val="FF5C5C"/>
                </a:solidFill>
                <a:latin typeface="Gill Sans MT"/>
                <a:cs typeface="Gill Sans MT"/>
              </a:rPr>
              <a:t>. </a:t>
            </a:r>
            <a:r>
              <a:rPr sz="1000" b="1" spc="-100" dirty="0">
                <a:solidFill>
                  <a:srgbClr val="FF5C5C"/>
                </a:solidFill>
                <a:latin typeface="Gill Sans MT"/>
                <a:cs typeface="Gill Sans MT"/>
              </a:rPr>
              <a:t>C</a:t>
            </a:r>
            <a:r>
              <a:rPr sz="1000" b="1" spc="-8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000" b="1" spc="-70" dirty="0">
                <a:solidFill>
                  <a:srgbClr val="FF5C5C"/>
                </a:solidFill>
                <a:latin typeface="Gill Sans MT"/>
                <a:cs typeface="Gill Sans MT"/>
              </a:rPr>
              <a:t>A</a:t>
            </a:r>
            <a:endParaRPr sz="1000">
              <a:latin typeface="Gill Sans MT"/>
              <a:cs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solidFill>
            <a:srgbClr val="39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67013" y="152038"/>
            <a:ext cx="5720715" cy="5162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463040" algn="l"/>
                <a:tab pos="2599690" algn="l"/>
              </a:tabLst>
            </a:pPr>
            <a:r>
              <a:rPr sz="3200" b="1" spc="-85" dirty="0">
                <a:solidFill>
                  <a:srgbClr val="F9F9F9"/>
                </a:solidFill>
                <a:latin typeface="Times New Roman"/>
                <a:cs typeface="Times New Roman"/>
              </a:rPr>
              <a:t>OUAC	</a:t>
            </a:r>
            <a:r>
              <a:rPr sz="3200" b="1" spc="260" dirty="0">
                <a:solidFill>
                  <a:srgbClr val="F9F9F9"/>
                </a:solidFill>
                <a:latin typeface="Times New Roman"/>
                <a:cs typeface="Times New Roman"/>
              </a:rPr>
              <a:t>1</a:t>
            </a:r>
            <a:r>
              <a:rPr sz="3200" b="1" spc="-95" dirty="0">
                <a:solidFill>
                  <a:srgbClr val="F9F9F9"/>
                </a:solidFill>
                <a:latin typeface="Times New Roman"/>
                <a:cs typeface="Times New Roman"/>
              </a:rPr>
              <a:t> </a:t>
            </a:r>
            <a:r>
              <a:rPr sz="3200" b="1" spc="-200" dirty="0">
                <a:solidFill>
                  <a:srgbClr val="F9F9F9"/>
                </a:solidFill>
                <a:latin typeface="Times New Roman"/>
                <a:cs typeface="Times New Roman"/>
              </a:rPr>
              <a:t>O</a:t>
            </a:r>
            <a:r>
              <a:rPr sz="3200" b="1" spc="-95" dirty="0">
                <a:solidFill>
                  <a:srgbClr val="F9F9F9"/>
                </a:solidFill>
                <a:latin typeface="Times New Roman"/>
                <a:cs typeface="Times New Roman"/>
              </a:rPr>
              <a:t> </a:t>
            </a:r>
            <a:r>
              <a:rPr sz="3200" b="1" spc="260" dirty="0">
                <a:solidFill>
                  <a:srgbClr val="F9F9F9"/>
                </a:solidFill>
                <a:latin typeface="Times New Roman"/>
                <a:cs typeface="Times New Roman"/>
              </a:rPr>
              <a:t>1	</a:t>
            </a:r>
            <a:r>
              <a:rPr sz="3200" b="1" spc="15" dirty="0">
                <a:solidFill>
                  <a:srgbClr val="F9F9F9"/>
                </a:solidFill>
                <a:latin typeface="Times New Roman"/>
                <a:cs typeface="Times New Roman"/>
              </a:rPr>
              <a:t>APPLICATIONS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78060" y="1047388"/>
            <a:ext cx="7600950" cy="96393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962275" marR="5080" indent="-2950210">
              <a:lnSpc>
                <a:spcPts val="3529"/>
              </a:lnSpc>
              <a:spcBef>
                <a:spcPts val="495"/>
              </a:spcBef>
            </a:pPr>
            <a:r>
              <a:rPr sz="3200" b="1" spc="-50" dirty="0">
                <a:solidFill>
                  <a:srgbClr val="F9F9F9"/>
                </a:solidFill>
                <a:latin typeface="Times New Roman"/>
                <a:cs typeface="Times New Roman"/>
              </a:rPr>
              <a:t>ONTARIO </a:t>
            </a:r>
            <a:r>
              <a:rPr sz="3200" b="1" spc="50" dirty="0">
                <a:solidFill>
                  <a:srgbClr val="F9F9F9"/>
                </a:solidFill>
                <a:latin typeface="Times New Roman"/>
                <a:cs typeface="Times New Roman"/>
              </a:rPr>
              <a:t>UNIVERSITY</a:t>
            </a:r>
            <a:r>
              <a:rPr sz="3200" b="1" spc="-165" dirty="0">
                <a:solidFill>
                  <a:srgbClr val="F9F9F9"/>
                </a:solidFill>
                <a:latin typeface="Times New Roman"/>
                <a:cs typeface="Times New Roman"/>
              </a:rPr>
              <a:t> </a:t>
            </a:r>
            <a:r>
              <a:rPr sz="3200" b="1" spc="5" dirty="0">
                <a:solidFill>
                  <a:srgbClr val="F9F9F9"/>
                </a:solidFill>
                <a:latin typeface="Times New Roman"/>
                <a:cs typeface="Times New Roman"/>
              </a:rPr>
              <a:t>APPLICATION  </a:t>
            </a:r>
            <a:r>
              <a:rPr sz="3200" b="1" spc="-30" dirty="0">
                <a:solidFill>
                  <a:srgbClr val="F9F9F9"/>
                </a:solidFill>
                <a:latin typeface="Times New Roman"/>
                <a:cs typeface="Times New Roman"/>
              </a:rPr>
              <a:t>CENTER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8824" y="5273903"/>
            <a:ext cx="8537576" cy="189230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500" b="1" spc="-110" dirty="0">
                <a:solidFill>
                  <a:srgbClr val="FF5C5C"/>
                </a:solidFill>
                <a:latin typeface="Gill Sans MT"/>
                <a:cs typeface="Gill Sans MT"/>
              </a:rPr>
              <a:t>O</a:t>
            </a:r>
            <a:r>
              <a:rPr sz="1500" b="1" spc="-275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500" b="1" spc="-35" dirty="0">
                <a:solidFill>
                  <a:srgbClr val="FF5C5C"/>
                </a:solidFill>
                <a:latin typeface="Gill Sans MT"/>
                <a:cs typeface="Gill Sans MT"/>
              </a:rPr>
              <a:t>c</a:t>
            </a:r>
            <a:r>
              <a:rPr sz="1500" b="1" spc="-275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500" b="1" spc="-25" dirty="0">
                <a:solidFill>
                  <a:srgbClr val="FF5C5C"/>
                </a:solidFill>
                <a:latin typeface="Gill Sans MT"/>
                <a:cs typeface="Gill Sans MT"/>
              </a:rPr>
              <a:t>t</a:t>
            </a:r>
            <a:r>
              <a:rPr sz="1500" b="1" spc="-275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500" b="1" spc="-35" dirty="0">
                <a:solidFill>
                  <a:srgbClr val="FF5C5C"/>
                </a:solidFill>
                <a:latin typeface="Gill Sans MT"/>
                <a:cs typeface="Gill Sans MT"/>
              </a:rPr>
              <a:t>o</a:t>
            </a:r>
            <a:r>
              <a:rPr sz="1500" b="1" spc="-275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500" b="1" spc="-15" dirty="0">
                <a:solidFill>
                  <a:srgbClr val="FF5C5C"/>
                </a:solidFill>
                <a:latin typeface="Gill Sans MT"/>
                <a:cs typeface="Gill Sans MT"/>
              </a:rPr>
              <a:t>b</a:t>
            </a:r>
            <a:r>
              <a:rPr sz="1500" b="1" spc="-275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500" b="1" spc="-25" dirty="0">
                <a:solidFill>
                  <a:srgbClr val="FF5C5C"/>
                </a:solidFill>
                <a:latin typeface="Gill Sans MT"/>
                <a:cs typeface="Gill Sans MT"/>
              </a:rPr>
              <a:t>e</a:t>
            </a:r>
            <a:r>
              <a:rPr sz="1500" b="1" spc="-275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500" b="1" spc="-60" dirty="0">
                <a:solidFill>
                  <a:srgbClr val="FF5C5C"/>
                </a:solidFill>
                <a:latin typeface="Gill Sans MT"/>
                <a:cs typeface="Gill Sans MT"/>
              </a:rPr>
              <a:t>r</a:t>
            </a:r>
            <a:r>
              <a:rPr sz="1500" b="1" spc="165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500" b="1" spc="100" dirty="0">
                <a:solidFill>
                  <a:srgbClr val="FF5C5C"/>
                </a:solidFill>
                <a:latin typeface="Gill Sans MT"/>
                <a:cs typeface="Gill Sans MT"/>
              </a:rPr>
              <a:t>–</a:t>
            </a:r>
            <a:r>
              <a:rPr sz="1500" b="1" spc="165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500" b="1" spc="-130" dirty="0">
                <a:solidFill>
                  <a:srgbClr val="FF5C5C"/>
                </a:solidFill>
                <a:latin typeface="Gill Sans MT"/>
                <a:cs typeface="Gill Sans MT"/>
              </a:rPr>
              <a:t>N</a:t>
            </a:r>
            <a:r>
              <a:rPr sz="1500" b="1" spc="-275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500" b="1" spc="-35" dirty="0">
                <a:solidFill>
                  <a:srgbClr val="FF5C5C"/>
                </a:solidFill>
                <a:latin typeface="Gill Sans MT"/>
                <a:cs typeface="Gill Sans MT"/>
              </a:rPr>
              <a:t>o</a:t>
            </a:r>
            <a:r>
              <a:rPr sz="1500" b="1" spc="-275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500" b="1" spc="35" dirty="0">
                <a:solidFill>
                  <a:srgbClr val="FF5C5C"/>
                </a:solidFill>
                <a:latin typeface="Gill Sans MT"/>
                <a:cs typeface="Gill Sans MT"/>
              </a:rPr>
              <a:t>v</a:t>
            </a:r>
            <a:r>
              <a:rPr sz="1500" b="1" spc="-275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500" b="1" spc="-25" dirty="0">
                <a:solidFill>
                  <a:srgbClr val="FF5C5C"/>
                </a:solidFill>
                <a:latin typeface="Gill Sans MT"/>
                <a:cs typeface="Gill Sans MT"/>
              </a:rPr>
              <a:t>e</a:t>
            </a:r>
            <a:r>
              <a:rPr sz="1500" b="1" spc="-275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500" b="1" spc="-170" dirty="0">
                <a:solidFill>
                  <a:srgbClr val="FF5C5C"/>
                </a:solidFill>
                <a:latin typeface="Gill Sans MT"/>
                <a:cs typeface="Gill Sans MT"/>
              </a:rPr>
              <a:t>m</a:t>
            </a:r>
            <a:r>
              <a:rPr sz="1500" b="1" spc="-275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500" b="1" spc="-15" dirty="0">
                <a:solidFill>
                  <a:srgbClr val="FF5C5C"/>
                </a:solidFill>
                <a:latin typeface="Gill Sans MT"/>
                <a:cs typeface="Gill Sans MT"/>
              </a:rPr>
              <a:t>b</a:t>
            </a:r>
            <a:r>
              <a:rPr sz="1500" b="1" spc="-275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500" b="1" spc="-25" dirty="0">
                <a:solidFill>
                  <a:srgbClr val="FF5C5C"/>
                </a:solidFill>
                <a:latin typeface="Gill Sans MT"/>
                <a:cs typeface="Gill Sans MT"/>
              </a:rPr>
              <a:t>e</a:t>
            </a:r>
            <a:r>
              <a:rPr sz="1500" b="1" spc="-275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500" b="1" spc="-60" dirty="0">
                <a:solidFill>
                  <a:srgbClr val="FF5C5C"/>
                </a:solidFill>
                <a:latin typeface="Gill Sans MT"/>
                <a:cs typeface="Gill Sans MT"/>
              </a:rPr>
              <a:t>r</a:t>
            </a:r>
            <a:r>
              <a:rPr sz="1500" b="1" spc="165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500" b="1" spc="40" dirty="0">
                <a:solidFill>
                  <a:srgbClr val="FF5C5C"/>
                </a:solidFill>
                <a:latin typeface="Gill Sans MT"/>
                <a:cs typeface="Gill Sans MT"/>
              </a:rPr>
              <a:t>2</a:t>
            </a:r>
            <a:r>
              <a:rPr sz="1500" b="1" spc="-275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500" b="1" spc="40" dirty="0">
                <a:solidFill>
                  <a:srgbClr val="FF5C5C"/>
                </a:solidFill>
                <a:latin typeface="Gill Sans MT"/>
                <a:cs typeface="Gill Sans MT"/>
              </a:rPr>
              <a:t>0</a:t>
            </a:r>
            <a:r>
              <a:rPr sz="1500" b="1" spc="-275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500" b="1" spc="40" dirty="0">
                <a:solidFill>
                  <a:srgbClr val="FF5C5C"/>
                </a:solidFill>
                <a:latin typeface="Gill Sans MT"/>
                <a:cs typeface="Gill Sans MT"/>
              </a:rPr>
              <a:t>1</a:t>
            </a:r>
            <a:r>
              <a:rPr sz="1500" b="1" spc="-275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500" b="1" spc="40" dirty="0">
                <a:solidFill>
                  <a:srgbClr val="FF5C5C"/>
                </a:solidFill>
                <a:latin typeface="Gill Sans MT"/>
                <a:cs typeface="Gill Sans MT"/>
              </a:rPr>
              <a:t>7</a:t>
            </a:r>
            <a:endParaRPr sz="1500" dirty="0">
              <a:latin typeface="Gill Sans MT"/>
              <a:cs typeface="Gill Sans MT"/>
            </a:endParaRPr>
          </a:p>
          <a:p>
            <a:pPr marL="12700" marR="1092835">
              <a:lnSpc>
                <a:spcPct val="116700"/>
              </a:lnSpc>
            </a:pPr>
            <a:r>
              <a:rPr sz="1500" spc="-5" dirty="0">
                <a:solidFill>
                  <a:srgbClr val="F9F9F9"/>
                </a:solidFill>
                <a:latin typeface="Gill Sans MT"/>
                <a:cs typeface="Gill Sans MT"/>
              </a:rPr>
              <a:t>G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180" dirty="0">
                <a:solidFill>
                  <a:srgbClr val="F9F9F9"/>
                </a:solidFill>
                <a:latin typeface="Gill Sans MT"/>
                <a:cs typeface="Gill Sans MT"/>
              </a:rPr>
              <a:t>ath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65" dirty="0">
                <a:solidFill>
                  <a:srgbClr val="F9F9F9"/>
                </a:solidFill>
                <a:latin typeface="Gill Sans MT"/>
                <a:cs typeface="Gill Sans MT"/>
              </a:rPr>
              <a:t>e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5" dirty="0">
                <a:solidFill>
                  <a:srgbClr val="F9F9F9"/>
                </a:solidFill>
                <a:latin typeface="Gill Sans MT"/>
                <a:cs typeface="Gill Sans MT"/>
              </a:rPr>
              <a:t>r</a:t>
            </a:r>
            <a:r>
              <a:rPr sz="1500" spc="175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140" dirty="0">
                <a:solidFill>
                  <a:srgbClr val="F9F9F9"/>
                </a:solidFill>
                <a:latin typeface="Gill Sans MT"/>
                <a:cs typeface="Gill Sans MT"/>
              </a:rPr>
              <a:t>in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140" dirty="0">
                <a:solidFill>
                  <a:srgbClr val="F9F9F9"/>
                </a:solidFill>
                <a:latin typeface="Gill Sans MT"/>
                <a:cs typeface="Gill Sans MT"/>
              </a:rPr>
              <a:t>fo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5" dirty="0">
                <a:solidFill>
                  <a:srgbClr val="F9F9F9"/>
                </a:solidFill>
                <a:latin typeface="Gill Sans MT"/>
                <a:cs typeface="Gill Sans MT"/>
              </a:rPr>
              <a:t>r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75" dirty="0">
                <a:solidFill>
                  <a:srgbClr val="F9F9F9"/>
                </a:solidFill>
                <a:latin typeface="Gill Sans MT"/>
                <a:cs typeface="Gill Sans MT"/>
              </a:rPr>
              <a:t>m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165" dirty="0">
                <a:solidFill>
                  <a:srgbClr val="F9F9F9"/>
                </a:solidFill>
                <a:latin typeface="Gill Sans MT"/>
                <a:cs typeface="Gill Sans MT"/>
              </a:rPr>
              <a:t>atio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80" dirty="0">
                <a:solidFill>
                  <a:srgbClr val="F9F9F9"/>
                </a:solidFill>
                <a:latin typeface="Gill Sans MT"/>
                <a:cs typeface="Gill Sans MT"/>
              </a:rPr>
              <a:t>n</a:t>
            </a:r>
            <a:r>
              <a:rPr sz="1500" spc="175" dirty="0">
                <a:solidFill>
                  <a:srgbClr val="F9F9F9"/>
                </a:solidFill>
                <a:latin typeface="Gill Sans MT"/>
                <a:cs typeface="Gill Sans MT"/>
              </a:rPr>
              <a:t> ab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5" dirty="0">
                <a:solidFill>
                  <a:srgbClr val="F9F9F9"/>
                </a:solidFill>
                <a:latin typeface="Gill Sans MT"/>
                <a:cs typeface="Gill Sans MT"/>
              </a:rPr>
              <a:t>o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80" dirty="0">
                <a:solidFill>
                  <a:srgbClr val="F9F9F9"/>
                </a:solidFill>
                <a:latin typeface="Gill Sans MT"/>
                <a:cs typeface="Gill Sans MT"/>
              </a:rPr>
              <a:t>u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55" dirty="0">
                <a:solidFill>
                  <a:srgbClr val="F9F9F9"/>
                </a:solidFill>
                <a:latin typeface="Gill Sans MT"/>
                <a:cs typeface="Gill Sans MT"/>
              </a:rPr>
              <a:t>t</a:t>
            </a:r>
            <a:r>
              <a:rPr sz="1500" spc="175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-35" dirty="0">
                <a:solidFill>
                  <a:srgbClr val="F9F9F9"/>
                </a:solidFill>
                <a:latin typeface="Gill Sans MT"/>
                <a:cs typeface="Gill Sans MT"/>
              </a:rPr>
              <a:t>O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80" dirty="0">
                <a:solidFill>
                  <a:srgbClr val="F9F9F9"/>
                </a:solidFill>
                <a:latin typeface="Gill Sans MT"/>
                <a:cs typeface="Gill Sans MT"/>
              </a:rPr>
              <a:t>n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155" dirty="0">
                <a:solidFill>
                  <a:srgbClr val="F9F9F9"/>
                </a:solidFill>
                <a:latin typeface="Gill Sans MT"/>
                <a:cs typeface="Gill Sans MT"/>
              </a:rPr>
              <a:t>tar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100" dirty="0">
                <a:solidFill>
                  <a:srgbClr val="F9F9F9"/>
                </a:solidFill>
                <a:latin typeface="Gill Sans MT"/>
                <a:cs typeface="Gill Sans MT"/>
              </a:rPr>
              <a:t>io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-10" dirty="0">
                <a:solidFill>
                  <a:srgbClr val="F9F9F9"/>
                </a:solidFill>
                <a:latin typeface="Gill Sans MT"/>
                <a:cs typeface="Gill Sans MT"/>
              </a:rPr>
              <a:t>’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75" dirty="0">
                <a:solidFill>
                  <a:srgbClr val="F9F9F9"/>
                </a:solidFill>
                <a:latin typeface="Gill Sans MT"/>
                <a:cs typeface="Gill Sans MT"/>
              </a:rPr>
              <a:t>s</a:t>
            </a:r>
            <a:r>
              <a:rPr sz="1500" spc="175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200" dirty="0">
                <a:solidFill>
                  <a:srgbClr val="F9F9F9"/>
                </a:solidFill>
                <a:latin typeface="Gill Sans MT"/>
                <a:cs typeface="Gill Sans MT"/>
              </a:rPr>
              <a:t>21</a:t>
            </a:r>
            <a:r>
              <a:rPr sz="1500" spc="175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80" dirty="0">
                <a:solidFill>
                  <a:srgbClr val="F9F9F9"/>
                </a:solidFill>
                <a:latin typeface="Gill Sans MT"/>
                <a:cs typeface="Gill Sans MT"/>
              </a:rPr>
              <a:t>u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80" dirty="0">
                <a:solidFill>
                  <a:srgbClr val="F9F9F9"/>
                </a:solidFill>
                <a:latin typeface="Gill Sans MT"/>
                <a:cs typeface="Gill Sans MT"/>
              </a:rPr>
              <a:t>n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175" dirty="0">
                <a:solidFill>
                  <a:srgbClr val="F9F9F9"/>
                </a:solidFill>
                <a:latin typeface="Gill Sans MT"/>
                <a:cs typeface="Gill Sans MT"/>
              </a:rPr>
              <a:t>ive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5" dirty="0">
                <a:solidFill>
                  <a:srgbClr val="F9F9F9"/>
                </a:solidFill>
                <a:latin typeface="Gill Sans MT"/>
                <a:cs typeface="Gill Sans MT"/>
              </a:rPr>
              <a:t>r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175" dirty="0">
                <a:solidFill>
                  <a:srgbClr val="F9F9F9"/>
                </a:solidFill>
                <a:latin typeface="Gill Sans MT"/>
                <a:cs typeface="Gill Sans MT"/>
              </a:rPr>
              <a:t>sitie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75" dirty="0">
                <a:solidFill>
                  <a:srgbClr val="F9F9F9"/>
                </a:solidFill>
                <a:latin typeface="Gill Sans MT"/>
                <a:cs typeface="Gill Sans MT"/>
              </a:rPr>
              <a:t>s</a:t>
            </a:r>
            <a:r>
              <a:rPr sz="1500" spc="175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160" dirty="0">
                <a:solidFill>
                  <a:srgbClr val="F9F9F9"/>
                </a:solidFill>
                <a:latin typeface="Gill Sans MT"/>
                <a:cs typeface="Gill Sans MT"/>
              </a:rPr>
              <a:t>at</a:t>
            </a:r>
            <a:r>
              <a:rPr sz="1500" spc="175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65" dirty="0">
                <a:solidFill>
                  <a:srgbClr val="F9F9F9"/>
                </a:solidFill>
                <a:latin typeface="Gill Sans MT"/>
                <a:cs typeface="Gill Sans MT"/>
              </a:rPr>
              <a:t>e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90" dirty="0">
                <a:solidFill>
                  <a:srgbClr val="F9F9F9"/>
                </a:solidFill>
                <a:latin typeface="Gill Sans MT"/>
                <a:cs typeface="Gill Sans MT"/>
              </a:rPr>
              <a:t>IN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125" dirty="0">
                <a:solidFill>
                  <a:srgbClr val="F9F9F9"/>
                </a:solidFill>
                <a:latin typeface="Gill Sans MT"/>
                <a:cs typeface="Gill Sans MT"/>
              </a:rPr>
              <a:t>FO</a:t>
            </a:r>
            <a:r>
              <a:rPr sz="1500" spc="175" dirty="0">
                <a:solidFill>
                  <a:srgbClr val="F9F9F9"/>
                </a:solidFill>
                <a:latin typeface="Gill Sans MT"/>
                <a:cs typeface="Gill Sans MT"/>
              </a:rPr>
              <a:t> an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75" dirty="0">
                <a:solidFill>
                  <a:srgbClr val="F9F9F9"/>
                </a:solidFill>
                <a:latin typeface="Gill Sans MT"/>
                <a:cs typeface="Gill Sans MT"/>
              </a:rPr>
              <a:t>d</a:t>
            </a:r>
            <a:r>
              <a:rPr sz="1500" spc="175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140" dirty="0">
                <a:solidFill>
                  <a:srgbClr val="F9F9F9"/>
                </a:solidFill>
                <a:latin typeface="Gill Sans MT"/>
                <a:cs typeface="Gill Sans MT"/>
              </a:rPr>
              <a:t>th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65" dirty="0">
                <a:solidFill>
                  <a:srgbClr val="F9F9F9"/>
                </a:solidFill>
                <a:latin typeface="Gill Sans MT"/>
                <a:cs typeface="Gill Sans MT"/>
              </a:rPr>
              <a:t>e  </a:t>
            </a:r>
            <a:endParaRPr lang="en-CA" sz="1500" spc="65" dirty="0" smtClean="0">
              <a:solidFill>
                <a:srgbClr val="F9F9F9"/>
              </a:solidFill>
              <a:latin typeface="Gill Sans MT"/>
              <a:cs typeface="Gill Sans MT"/>
            </a:endParaRPr>
          </a:p>
          <a:p>
            <a:pPr marL="12700" marR="1092835">
              <a:lnSpc>
                <a:spcPct val="116700"/>
              </a:lnSpc>
            </a:pPr>
            <a:r>
              <a:rPr sz="1500" spc="30" dirty="0" smtClean="0">
                <a:solidFill>
                  <a:srgbClr val="F9F9F9"/>
                </a:solidFill>
                <a:latin typeface="Gill Sans MT"/>
                <a:cs typeface="Gill Sans MT"/>
              </a:rPr>
              <a:t>U</a:t>
            </a:r>
            <a:r>
              <a:rPr sz="1500" spc="-270" dirty="0" smtClean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80" dirty="0">
                <a:solidFill>
                  <a:srgbClr val="F9F9F9"/>
                </a:solidFill>
                <a:latin typeface="Gill Sans MT"/>
                <a:cs typeface="Gill Sans MT"/>
              </a:rPr>
              <a:t>n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175" dirty="0">
                <a:solidFill>
                  <a:srgbClr val="F9F9F9"/>
                </a:solidFill>
                <a:latin typeface="Gill Sans MT"/>
                <a:cs typeface="Gill Sans MT"/>
              </a:rPr>
              <a:t>ive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5" dirty="0">
                <a:solidFill>
                  <a:srgbClr val="F9F9F9"/>
                </a:solidFill>
                <a:latin typeface="Gill Sans MT"/>
                <a:cs typeface="Gill Sans MT"/>
              </a:rPr>
              <a:t>r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190" dirty="0">
                <a:solidFill>
                  <a:srgbClr val="F9F9F9"/>
                </a:solidFill>
                <a:latin typeface="Gill Sans MT"/>
                <a:cs typeface="Gill Sans MT"/>
              </a:rPr>
              <a:t>ssity</a:t>
            </a:r>
            <a:r>
              <a:rPr sz="1500" spc="165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190" dirty="0">
                <a:solidFill>
                  <a:srgbClr val="F9F9F9"/>
                </a:solidFill>
                <a:latin typeface="Gill Sans MT"/>
                <a:cs typeface="Gill Sans MT"/>
              </a:rPr>
              <a:t>Fair</a:t>
            </a:r>
            <a:r>
              <a:rPr sz="1500" spc="175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5" dirty="0">
                <a:solidFill>
                  <a:srgbClr val="F9F9F9"/>
                </a:solidFill>
                <a:latin typeface="Gill Sans MT"/>
                <a:cs typeface="Gill Sans MT"/>
              </a:rPr>
              <a:t>o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5" dirty="0">
                <a:solidFill>
                  <a:srgbClr val="F9F9F9"/>
                </a:solidFill>
                <a:latin typeface="Gill Sans MT"/>
                <a:cs typeface="Gill Sans MT"/>
              </a:rPr>
              <a:t>r</a:t>
            </a:r>
            <a:r>
              <a:rPr sz="1500" spc="175" dirty="0">
                <a:solidFill>
                  <a:srgbClr val="F9F9F9"/>
                </a:solidFill>
                <a:latin typeface="Gill Sans MT"/>
                <a:cs typeface="Gill Sans MT"/>
              </a:rPr>
              <a:t> Stu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75" dirty="0">
                <a:solidFill>
                  <a:srgbClr val="F9F9F9"/>
                </a:solidFill>
                <a:latin typeface="Gill Sans MT"/>
                <a:cs typeface="Gill Sans MT"/>
              </a:rPr>
              <a:t>d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65" dirty="0">
                <a:solidFill>
                  <a:srgbClr val="F9F9F9"/>
                </a:solidFill>
                <a:latin typeface="Gill Sans MT"/>
                <a:cs typeface="Gill Sans MT"/>
              </a:rPr>
              <a:t>e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80" dirty="0">
                <a:solidFill>
                  <a:srgbClr val="F9F9F9"/>
                </a:solidFill>
                <a:latin typeface="Gill Sans MT"/>
                <a:cs typeface="Gill Sans MT"/>
              </a:rPr>
              <a:t>n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55" dirty="0">
                <a:solidFill>
                  <a:srgbClr val="F9F9F9"/>
                </a:solidFill>
                <a:latin typeface="Gill Sans MT"/>
                <a:cs typeface="Gill Sans MT"/>
              </a:rPr>
              <a:t>t</a:t>
            </a:r>
            <a:r>
              <a:rPr sz="1500" spc="165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35" dirty="0">
                <a:solidFill>
                  <a:srgbClr val="F9F9F9"/>
                </a:solidFill>
                <a:latin typeface="Gill Sans MT"/>
                <a:cs typeface="Gill Sans MT"/>
              </a:rPr>
              <a:t>L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180" dirty="0">
                <a:solidFill>
                  <a:srgbClr val="F9F9F9"/>
                </a:solidFill>
                <a:latin typeface="Gill Sans MT"/>
                <a:cs typeface="Gill Sans MT"/>
              </a:rPr>
              <a:t>ife</a:t>
            </a:r>
            <a:r>
              <a:rPr sz="1500" spc="175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130" dirty="0">
                <a:solidFill>
                  <a:srgbClr val="F9F9F9"/>
                </a:solidFill>
                <a:latin typeface="Gill Sans MT"/>
                <a:cs typeface="Gill Sans MT"/>
              </a:rPr>
              <a:t>Ex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75" dirty="0">
                <a:solidFill>
                  <a:srgbClr val="F9F9F9"/>
                </a:solidFill>
                <a:latin typeface="Gill Sans MT"/>
                <a:cs typeface="Gill Sans MT"/>
              </a:rPr>
              <a:t>p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5" dirty="0">
                <a:solidFill>
                  <a:srgbClr val="F9F9F9"/>
                </a:solidFill>
                <a:latin typeface="Gill Sans MT"/>
                <a:cs typeface="Gill Sans MT"/>
              </a:rPr>
              <a:t>o</a:t>
            </a:r>
            <a:r>
              <a:rPr sz="1500" spc="175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-35" dirty="0">
                <a:solidFill>
                  <a:srgbClr val="F9F9F9"/>
                </a:solidFill>
                <a:latin typeface="Gill Sans MT"/>
                <a:cs typeface="Gill Sans MT"/>
              </a:rPr>
              <a:t>(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-35" dirty="0">
                <a:solidFill>
                  <a:srgbClr val="F9F9F9"/>
                </a:solidFill>
                <a:latin typeface="Gill Sans MT"/>
                <a:cs typeface="Gill Sans MT"/>
              </a:rPr>
              <a:t>O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40" dirty="0">
                <a:solidFill>
                  <a:srgbClr val="F9F9F9"/>
                </a:solidFill>
                <a:latin typeface="Gill Sans MT"/>
                <a:cs typeface="Gill Sans MT"/>
              </a:rPr>
              <a:t>c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100" dirty="0">
                <a:solidFill>
                  <a:srgbClr val="F9F9F9"/>
                </a:solidFill>
                <a:latin typeface="Gill Sans MT"/>
                <a:cs typeface="Gill Sans MT"/>
              </a:rPr>
              <a:t>to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85" dirty="0">
                <a:solidFill>
                  <a:srgbClr val="F9F9F9"/>
                </a:solidFill>
                <a:latin typeface="Gill Sans MT"/>
                <a:cs typeface="Gill Sans MT"/>
              </a:rPr>
              <a:t>b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65" dirty="0">
                <a:solidFill>
                  <a:srgbClr val="F9F9F9"/>
                </a:solidFill>
                <a:latin typeface="Gill Sans MT"/>
                <a:cs typeface="Gill Sans MT"/>
              </a:rPr>
              <a:t>e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5" dirty="0">
                <a:solidFill>
                  <a:srgbClr val="F9F9F9"/>
                </a:solidFill>
                <a:latin typeface="Gill Sans MT"/>
                <a:cs typeface="Gill Sans MT"/>
              </a:rPr>
              <a:t>r</a:t>
            </a:r>
            <a:r>
              <a:rPr sz="1500" spc="175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200" dirty="0">
                <a:solidFill>
                  <a:srgbClr val="F9F9F9"/>
                </a:solidFill>
                <a:latin typeface="Gill Sans MT"/>
                <a:cs typeface="Gill Sans MT"/>
              </a:rPr>
              <a:t>28</a:t>
            </a:r>
            <a:r>
              <a:rPr sz="1500" spc="175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30" dirty="0">
                <a:solidFill>
                  <a:srgbClr val="F9F9F9"/>
                </a:solidFill>
                <a:latin typeface="Gill Sans MT"/>
                <a:cs typeface="Gill Sans MT"/>
              </a:rPr>
              <a:t>-</a:t>
            </a:r>
            <a:r>
              <a:rPr sz="1500" spc="175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200" dirty="0">
                <a:solidFill>
                  <a:srgbClr val="F9F9F9"/>
                </a:solidFill>
                <a:latin typeface="Gill Sans MT"/>
                <a:cs typeface="Gill Sans MT"/>
              </a:rPr>
              <a:t>29</a:t>
            </a:r>
            <a:r>
              <a:rPr sz="1500" spc="175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204" dirty="0">
                <a:solidFill>
                  <a:srgbClr val="F9F9F9"/>
                </a:solidFill>
                <a:latin typeface="Gill Sans MT"/>
                <a:cs typeface="Gill Sans MT"/>
              </a:rPr>
              <a:t>2017</a:t>
            </a:r>
            <a:r>
              <a:rPr sz="1500" spc="204" dirty="0" smtClean="0">
                <a:solidFill>
                  <a:srgbClr val="F9F9F9"/>
                </a:solidFill>
                <a:latin typeface="Gill Sans MT"/>
                <a:cs typeface="Gill Sans MT"/>
              </a:rPr>
              <a:t>)</a:t>
            </a:r>
            <a:r>
              <a:rPr lang="en-CA" sz="1500" spc="204" dirty="0" smtClean="0">
                <a:solidFill>
                  <a:srgbClr val="F9F9F9"/>
                </a:solidFill>
                <a:latin typeface="Gill Sans MT"/>
                <a:cs typeface="Gill Sans MT"/>
              </a:rPr>
              <a:t>.</a:t>
            </a:r>
            <a:endParaRPr sz="1500" dirty="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500" b="1" spc="-65" dirty="0">
                <a:solidFill>
                  <a:srgbClr val="FF5C5C"/>
                </a:solidFill>
                <a:latin typeface="Gill Sans MT"/>
                <a:cs typeface="Gill Sans MT"/>
              </a:rPr>
              <a:t>B</a:t>
            </a:r>
            <a:r>
              <a:rPr sz="1500" b="1" spc="-275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500" b="1" spc="35" dirty="0">
                <a:solidFill>
                  <a:srgbClr val="FF5C5C"/>
                </a:solidFill>
                <a:latin typeface="Gill Sans MT"/>
                <a:cs typeface="Gill Sans MT"/>
              </a:rPr>
              <a:t>y</a:t>
            </a:r>
            <a:r>
              <a:rPr sz="1500" b="1" spc="165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500" b="1" spc="-25" dirty="0">
                <a:solidFill>
                  <a:srgbClr val="FF5C5C"/>
                </a:solidFill>
                <a:latin typeface="Gill Sans MT"/>
                <a:cs typeface="Gill Sans MT"/>
              </a:rPr>
              <a:t>t</a:t>
            </a:r>
            <a:r>
              <a:rPr sz="1500" b="1" spc="-275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500" b="1" spc="-20" dirty="0">
                <a:solidFill>
                  <a:srgbClr val="FF5C5C"/>
                </a:solidFill>
                <a:latin typeface="Gill Sans MT"/>
                <a:cs typeface="Gill Sans MT"/>
              </a:rPr>
              <a:t>h</a:t>
            </a:r>
            <a:r>
              <a:rPr sz="1500" b="1" spc="-275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500" b="1" spc="-25" dirty="0">
                <a:solidFill>
                  <a:srgbClr val="FF5C5C"/>
                </a:solidFill>
                <a:latin typeface="Gill Sans MT"/>
                <a:cs typeface="Gill Sans MT"/>
              </a:rPr>
              <a:t>e</a:t>
            </a:r>
            <a:r>
              <a:rPr sz="1500" b="1" spc="16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500" b="1" spc="10" dirty="0">
                <a:solidFill>
                  <a:srgbClr val="FF5C5C"/>
                </a:solidFill>
                <a:latin typeface="Gill Sans MT"/>
                <a:cs typeface="Gill Sans MT"/>
              </a:rPr>
              <a:t>s</a:t>
            </a:r>
            <a:r>
              <a:rPr sz="1500" b="1" spc="-275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500" b="1" spc="-25" dirty="0">
                <a:solidFill>
                  <a:srgbClr val="FF5C5C"/>
                </a:solidFill>
                <a:latin typeface="Gill Sans MT"/>
                <a:cs typeface="Gill Sans MT"/>
              </a:rPr>
              <a:t>t</a:t>
            </a:r>
            <a:r>
              <a:rPr sz="1500" b="1" spc="-275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500" b="1" spc="-10" dirty="0">
                <a:solidFill>
                  <a:srgbClr val="FF5C5C"/>
                </a:solidFill>
                <a:latin typeface="Gill Sans MT"/>
                <a:cs typeface="Gill Sans MT"/>
              </a:rPr>
              <a:t>a</a:t>
            </a:r>
            <a:r>
              <a:rPr sz="1500" b="1" spc="-275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500" b="1" spc="-60" dirty="0">
                <a:solidFill>
                  <a:srgbClr val="FF5C5C"/>
                </a:solidFill>
                <a:latin typeface="Gill Sans MT"/>
                <a:cs typeface="Gill Sans MT"/>
              </a:rPr>
              <a:t>r</a:t>
            </a:r>
            <a:r>
              <a:rPr sz="1500" b="1" spc="-275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500" b="1" spc="-25" dirty="0">
                <a:solidFill>
                  <a:srgbClr val="FF5C5C"/>
                </a:solidFill>
                <a:latin typeface="Gill Sans MT"/>
                <a:cs typeface="Gill Sans MT"/>
              </a:rPr>
              <a:t>t</a:t>
            </a:r>
            <a:r>
              <a:rPr sz="1500" b="1" spc="16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500" b="1" spc="-35" dirty="0">
                <a:solidFill>
                  <a:srgbClr val="FF5C5C"/>
                </a:solidFill>
                <a:latin typeface="Gill Sans MT"/>
                <a:cs typeface="Gill Sans MT"/>
              </a:rPr>
              <a:t>o</a:t>
            </a:r>
            <a:r>
              <a:rPr sz="1500" b="1" spc="-275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500" b="1" spc="75" dirty="0">
                <a:solidFill>
                  <a:srgbClr val="FF5C5C"/>
                </a:solidFill>
                <a:latin typeface="Gill Sans MT"/>
                <a:cs typeface="Gill Sans MT"/>
              </a:rPr>
              <a:t>f</a:t>
            </a:r>
            <a:r>
              <a:rPr sz="1500" b="1" spc="16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500" b="1" spc="-130" dirty="0">
                <a:solidFill>
                  <a:srgbClr val="FF5C5C"/>
                </a:solidFill>
                <a:latin typeface="Gill Sans MT"/>
                <a:cs typeface="Gill Sans MT"/>
              </a:rPr>
              <a:t>N</a:t>
            </a:r>
            <a:r>
              <a:rPr sz="1500" b="1" spc="-275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500" b="1" spc="-35" dirty="0">
                <a:solidFill>
                  <a:srgbClr val="FF5C5C"/>
                </a:solidFill>
                <a:latin typeface="Gill Sans MT"/>
                <a:cs typeface="Gill Sans MT"/>
              </a:rPr>
              <a:t>o</a:t>
            </a:r>
            <a:r>
              <a:rPr sz="1500" b="1" spc="-275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500" b="1" spc="35" dirty="0">
                <a:solidFill>
                  <a:srgbClr val="FF5C5C"/>
                </a:solidFill>
                <a:latin typeface="Gill Sans MT"/>
                <a:cs typeface="Gill Sans MT"/>
              </a:rPr>
              <a:t>v</a:t>
            </a:r>
            <a:r>
              <a:rPr sz="1500" b="1" spc="-275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500" b="1" spc="-25" dirty="0">
                <a:solidFill>
                  <a:srgbClr val="FF5C5C"/>
                </a:solidFill>
                <a:latin typeface="Gill Sans MT"/>
                <a:cs typeface="Gill Sans MT"/>
              </a:rPr>
              <a:t>e</a:t>
            </a:r>
            <a:r>
              <a:rPr sz="1500" b="1" spc="-275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500" b="1" spc="-170" dirty="0">
                <a:solidFill>
                  <a:srgbClr val="FF5C5C"/>
                </a:solidFill>
                <a:latin typeface="Gill Sans MT"/>
                <a:cs typeface="Gill Sans MT"/>
              </a:rPr>
              <a:t>m</a:t>
            </a:r>
            <a:r>
              <a:rPr sz="1500" b="1" spc="-275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500" b="1" spc="-15" dirty="0">
                <a:solidFill>
                  <a:srgbClr val="FF5C5C"/>
                </a:solidFill>
                <a:latin typeface="Gill Sans MT"/>
                <a:cs typeface="Gill Sans MT"/>
              </a:rPr>
              <a:t>b</a:t>
            </a:r>
            <a:r>
              <a:rPr sz="1500" b="1" spc="-275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500" b="1" spc="-25" dirty="0">
                <a:solidFill>
                  <a:srgbClr val="FF5C5C"/>
                </a:solidFill>
                <a:latin typeface="Gill Sans MT"/>
                <a:cs typeface="Gill Sans MT"/>
              </a:rPr>
              <a:t>e</a:t>
            </a:r>
            <a:r>
              <a:rPr sz="1500" b="1" spc="-275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500" b="1" spc="-60" dirty="0">
                <a:solidFill>
                  <a:srgbClr val="FF5C5C"/>
                </a:solidFill>
                <a:latin typeface="Gill Sans MT"/>
                <a:cs typeface="Gill Sans MT"/>
              </a:rPr>
              <a:t>r</a:t>
            </a:r>
            <a:r>
              <a:rPr sz="1500" b="1" spc="165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500" b="1" spc="40" dirty="0">
                <a:solidFill>
                  <a:srgbClr val="FF5C5C"/>
                </a:solidFill>
                <a:latin typeface="Gill Sans MT"/>
                <a:cs typeface="Gill Sans MT"/>
              </a:rPr>
              <a:t>2</a:t>
            </a:r>
            <a:r>
              <a:rPr sz="1500" b="1" spc="-275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500" b="1" spc="40" dirty="0">
                <a:solidFill>
                  <a:srgbClr val="FF5C5C"/>
                </a:solidFill>
                <a:latin typeface="Gill Sans MT"/>
                <a:cs typeface="Gill Sans MT"/>
              </a:rPr>
              <a:t>0</a:t>
            </a:r>
            <a:r>
              <a:rPr sz="1500" b="1" spc="-275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500" b="1" spc="40" dirty="0">
                <a:solidFill>
                  <a:srgbClr val="FF5C5C"/>
                </a:solidFill>
                <a:latin typeface="Gill Sans MT"/>
                <a:cs typeface="Gill Sans MT"/>
              </a:rPr>
              <a:t>1</a:t>
            </a:r>
            <a:r>
              <a:rPr sz="1500" b="1" spc="-275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500" b="1" spc="40" dirty="0">
                <a:solidFill>
                  <a:srgbClr val="FF5C5C"/>
                </a:solidFill>
                <a:latin typeface="Gill Sans MT"/>
                <a:cs typeface="Gill Sans MT"/>
              </a:rPr>
              <a:t>7</a:t>
            </a:r>
            <a:endParaRPr sz="1500" dirty="0">
              <a:latin typeface="Gill Sans MT"/>
              <a:cs typeface="Gill Sans MT"/>
            </a:endParaRPr>
          </a:p>
          <a:p>
            <a:pPr marL="12700" marR="5080">
              <a:lnSpc>
                <a:spcPct val="116700"/>
              </a:lnSpc>
            </a:pPr>
            <a:r>
              <a:rPr sz="1500" spc="35" dirty="0">
                <a:solidFill>
                  <a:srgbClr val="F9F9F9"/>
                </a:solidFill>
                <a:latin typeface="Gill Sans MT"/>
                <a:cs typeface="Gill Sans MT"/>
              </a:rPr>
              <a:t>Y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5" dirty="0">
                <a:solidFill>
                  <a:srgbClr val="F9F9F9"/>
                </a:solidFill>
                <a:latin typeface="Gill Sans MT"/>
                <a:cs typeface="Gill Sans MT"/>
              </a:rPr>
              <a:t>o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80" dirty="0">
                <a:solidFill>
                  <a:srgbClr val="F9F9F9"/>
                </a:solidFill>
                <a:latin typeface="Gill Sans MT"/>
                <a:cs typeface="Gill Sans MT"/>
              </a:rPr>
              <a:t>u</a:t>
            </a:r>
            <a:r>
              <a:rPr sz="1500" spc="175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75" dirty="0">
                <a:solidFill>
                  <a:srgbClr val="F9F9F9"/>
                </a:solidFill>
                <a:latin typeface="Gill Sans MT"/>
                <a:cs typeface="Gill Sans MT"/>
              </a:rPr>
              <a:t>w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150" dirty="0">
                <a:solidFill>
                  <a:srgbClr val="F9F9F9"/>
                </a:solidFill>
                <a:latin typeface="Gill Sans MT"/>
                <a:cs typeface="Gill Sans MT"/>
              </a:rPr>
              <a:t>ill</a:t>
            </a:r>
            <a:r>
              <a:rPr sz="1500" spc="175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5" dirty="0">
                <a:solidFill>
                  <a:srgbClr val="F9F9F9"/>
                </a:solidFill>
                <a:latin typeface="Gill Sans MT"/>
                <a:cs typeface="Gill Sans MT"/>
              </a:rPr>
              <a:t>r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65" dirty="0">
                <a:solidFill>
                  <a:srgbClr val="F9F9F9"/>
                </a:solidFill>
                <a:latin typeface="Gill Sans MT"/>
                <a:cs typeface="Gill Sans MT"/>
              </a:rPr>
              <a:t>e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40" dirty="0">
                <a:solidFill>
                  <a:srgbClr val="F9F9F9"/>
                </a:solidFill>
                <a:latin typeface="Gill Sans MT"/>
                <a:cs typeface="Gill Sans MT"/>
              </a:rPr>
              <a:t>c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65" dirty="0">
                <a:solidFill>
                  <a:srgbClr val="F9F9F9"/>
                </a:solidFill>
                <a:latin typeface="Gill Sans MT"/>
                <a:cs typeface="Gill Sans MT"/>
              </a:rPr>
              <a:t>e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175" dirty="0">
                <a:solidFill>
                  <a:srgbClr val="F9F9F9"/>
                </a:solidFill>
                <a:latin typeface="Gill Sans MT"/>
                <a:cs typeface="Gill Sans MT"/>
              </a:rPr>
              <a:t>ive </a:t>
            </a:r>
            <a:r>
              <a:rPr sz="1500" spc="125" dirty="0">
                <a:solidFill>
                  <a:srgbClr val="F9F9F9"/>
                </a:solidFill>
                <a:latin typeface="Gill Sans MT"/>
                <a:cs typeface="Gill Sans MT"/>
              </a:rPr>
              <a:t>yo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80" dirty="0">
                <a:solidFill>
                  <a:srgbClr val="F9F9F9"/>
                </a:solidFill>
                <a:latin typeface="Gill Sans MT"/>
                <a:cs typeface="Gill Sans MT"/>
              </a:rPr>
              <a:t>u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5" dirty="0">
                <a:solidFill>
                  <a:srgbClr val="F9F9F9"/>
                </a:solidFill>
                <a:latin typeface="Gill Sans MT"/>
                <a:cs typeface="Gill Sans MT"/>
              </a:rPr>
              <a:t>r</a:t>
            </a:r>
            <a:r>
              <a:rPr sz="1500" spc="175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25" dirty="0">
                <a:solidFill>
                  <a:srgbClr val="F9F9F9"/>
                </a:solidFill>
                <a:latin typeface="Gill Sans MT"/>
                <a:cs typeface="Gill Sans MT"/>
              </a:rPr>
              <a:t>A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75" dirty="0">
                <a:solidFill>
                  <a:srgbClr val="F9F9F9"/>
                </a:solidFill>
                <a:latin typeface="Gill Sans MT"/>
                <a:cs typeface="Gill Sans MT"/>
              </a:rPr>
              <a:t>p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75" dirty="0">
                <a:solidFill>
                  <a:srgbClr val="F9F9F9"/>
                </a:solidFill>
                <a:latin typeface="Gill Sans MT"/>
                <a:cs typeface="Gill Sans MT"/>
              </a:rPr>
              <a:t>p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150" dirty="0">
                <a:solidFill>
                  <a:srgbClr val="F9F9F9"/>
                </a:solidFill>
                <a:latin typeface="Gill Sans MT"/>
                <a:cs typeface="Gill Sans MT"/>
              </a:rPr>
              <a:t>lic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165" dirty="0">
                <a:solidFill>
                  <a:srgbClr val="F9F9F9"/>
                </a:solidFill>
                <a:latin typeface="Gill Sans MT"/>
                <a:cs typeface="Gill Sans MT"/>
              </a:rPr>
              <a:t>atio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80" dirty="0">
                <a:solidFill>
                  <a:srgbClr val="F9F9F9"/>
                </a:solidFill>
                <a:latin typeface="Gill Sans MT"/>
                <a:cs typeface="Gill Sans MT"/>
              </a:rPr>
              <a:t>n</a:t>
            </a:r>
            <a:r>
              <a:rPr sz="1500" spc="175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25" dirty="0">
                <a:solidFill>
                  <a:srgbClr val="F9F9F9"/>
                </a:solidFill>
                <a:latin typeface="Gill Sans MT"/>
                <a:cs typeface="Gill Sans MT"/>
              </a:rPr>
              <a:t>A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40" dirty="0">
                <a:solidFill>
                  <a:srgbClr val="F9F9F9"/>
                </a:solidFill>
                <a:latin typeface="Gill Sans MT"/>
                <a:cs typeface="Gill Sans MT"/>
              </a:rPr>
              <a:t>c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40" dirty="0">
                <a:solidFill>
                  <a:srgbClr val="F9F9F9"/>
                </a:solidFill>
                <a:latin typeface="Gill Sans MT"/>
                <a:cs typeface="Gill Sans MT"/>
              </a:rPr>
              <a:t>c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65" dirty="0">
                <a:solidFill>
                  <a:srgbClr val="F9F9F9"/>
                </a:solidFill>
                <a:latin typeface="Gill Sans MT"/>
                <a:cs typeface="Gill Sans MT"/>
              </a:rPr>
              <a:t>e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150" dirty="0">
                <a:solidFill>
                  <a:srgbClr val="F9F9F9"/>
                </a:solidFill>
                <a:latin typeface="Gill Sans MT"/>
                <a:cs typeface="Gill Sans MT"/>
              </a:rPr>
              <a:t>ss</a:t>
            </a:r>
            <a:r>
              <a:rPr sz="1500" spc="175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-30" dirty="0">
                <a:solidFill>
                  <a:srgbClr val="F9F9F9"/>
                </a:solidFill>
                <a:latin typeface="Gill Sans MT"/>
                <a:cs typeface="Gill Sans MT"/>
              </a:rPr>
              <a:t>C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5" dirty="0">
                <a:solidFill>
                  <a:srgbClr val="F9F9F9"/>
                </a:solidFill>
                <a:latin typeface="Gill Sans MT"/>
                <a:cs typeface="Gill Sans MT"/>
              </a:rPr>
              <a:t>o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75" dirty="0">
                <a:solidFill>
                  <a:srgbClr val="F9F9F9"/>
                </a:solidFill>
                <a:latin typeface="Gill Sans MT"/>
                <a:cs typeface="Gill Sans MT"/>
              </a:rPr>
              <a:t>d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65" dirty="0">
                <a:solidFill>
                  <a:srgbClr val="F9F9F9"/>
                </a:solidFill>
                <a:latin typeface="Gill Sans MT"/>
                <a:cs typeface="Gill Sans MT"/>
              </a:rPr>
              <a:t>e</a:t>
            </a:r>
            <a:r>
              <a:rPr sz="1500" spc="175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35" dirty="0">
                <a:solidFill>
                  <a:srgbClr val="F9F9F9"/>
                </a:solidFill>
                <a:latin typeface="Gill Sans MT"/>
                <a:cs typeface="Gill Sans MT"/>
              </a:rPr>
              <a:t>L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65" dirty="0">
                <a:solidFill>
                  <a:srgbClr val="F9F9F9"/>
                </a:solidFill>
                <a:latin typeface="Gill Sans MT"/>
                <a:cs typeface="Gill Sans MT"/>
              </a:rPr>
              <a:t>e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150" dirty="0">
                <a:solidFill>
                  <a:srgbClr val="F9F9F9"/>
                </a:solidFill>
                <a:latin typeface="Gill Sans MT"/>
                <a:cs typeface="Gill Sans MT"/>
              </a:rPr>
              <a:t>tte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5" dirty="0">
                <a:solidFill>
                  <a:srgbClr val="F9F9F9"/>
                </a:solidFill>
                <a:latin typeface="Gill Sans MT"/>
                <a:cs typeface="Gill Sans MT"/>
              </a:rPr>
              <a:t>r</a:t>
            </a:r>
            <a:r>
              <a:rPr sz="1500" spc="175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140" dirty="0">
                <a:solidFill>
                  <a:srgbClr val="F9F9F9"/>
                </a:solidFill>
                <a:latin typeface="Gill Sans MT"/>
                <a:cs typeface="Gill Sans MT"/>
              </a:rPr>
              <a:t>fr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5" dirty="0">
                <a:solidFill>
                  <a:srgbClr val="F9F9F9"/>
                </a:solidFill>
                <a:latin typeface="Gill Sans MT"/>
                <a:cs typeface="Gill Sans MT"/>
              </a:rPr>
              <a:t>o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75" dirty="0">
                <a:solidFill>
                  <a:srgbClr val="F9F9F9"/>
                </a:solidFill>
                <a:latin typeface="Gill Sans MT"/>
                <a:cs typeface="Gill Sans MT"/>
              </a:rPr>
              <a:t>m</a:t>
            </a:r>
            <a:r>
              <a:rPr sz="1500" spc="165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125" dirty="0">
                <a:solidFill>
                  <a:srgbClr val="F9F9F9"/>
                </a:solidFill>
                <a:latin typeface="Gill Sans MT"/>
                <a:cs typeface="Gill Sans MT"/>
              </a:rPr>
              <a:t>yo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80" dirty="0">
                <a:solidFill>
                  <a:srgbClr val="F9F9F9"/>
                </a:solidFill>
                <a:latin typeface="Gill Sans MT"/>
                <a:cs typeface="Gill Sans MT"/>
              </a:rPr>
              <a:t>u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5" dirty="0">
                <a:solidFill>
                  <a:srgbClr val="F9F9F9"/>
                </a:solidFill>
                <a:latin typeface="Gill Sans MT"/>
                <a:cs typeface="Gill Sans MT"/>
              </a:rPr>
              <a:t>r</a:t>
            </a:r>
            <a:r>
              <a:rPr sz="1500" spc="175" dirty="0">
                <a:solidFill>
                  <a:srgbClr val="F9F9F9"/>
                </a:solidFill>
                <a:latin typeface="Gill Sans MT"/>
                <a:cs typeface="Gill Sans MT"/>
              </a:rPr>
              <a:t> gu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135" dirty="0">
                <a:solidFill>
                  <a:srgbClr val="F9F9F9"/>
                </a:solidFill>
                <a:latin typeface="Gill Sans MT"/>
                <a:cs typeface="Gill Sans MT"/>
              </a:rPr>
              <a:t>id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175" dirty="0">
                <a:solidFill>
                  <a:srgbClr val="F9F9F9"/>
                </a:solidFill>
                <a:latin typeface="Gill Sans MT"/>
                <a:cs typeface="Gill Sans MT"/>
              </a:rPr>
              <a:t>an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40" dirty="0">
                <a:solidFill>
                  <a:srgbClr val="F9F9F9"/>
                </a:solidFill>
                <a:latin typeface="Gill Sans MT"/>
                <a:cs typeface="Gill Sans MT"/>
              </a:rPr>
              <a:t>c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65" dirty="0">
                <a:solidFill>
                  <a:srgbClr val="F9F9F9"/>
                </a:solidFill>
                <a:latin typeface="Gill Sans MT"/>
                <a:cs typeface="Gill Sans MT"/>
              </a:rPr>
              <a:t>e  </a:t>
            </a:r>
            <a:r>
              <a:rPr sz="1500" spc="75" dirty="0">
                <a:solidFill>
                  <a:srgbClr val="F9F9F9"/>
                </a:solidFill>
                <a:latin typeface="Gill Sans MT"/>
                <a:cs typeface="Gill Sans MT"/>
              </a:rPr>
              <a:t>d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65" dirty="0">
                <a:solidFill>
                  <a:srgbClr val="F9F9F9"/>
                </a:solidFill>
                <a:latin typeface="Gill Sans MT"/>
                <a:cs typeface="Gill Sans MT"/>
              </a:rPr>
              <a:t>e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75" dirty="0">
                <a:solidFill>
                  <a:srgbClr val="F9F9F9"/>
                </a:solidFill>
                <a:latin typeface="Gill Sans MT"/>
                <a:cs typeface="Gill Sans MT"/>
              </a:rPr>
              <a:t>p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135" dirty="0" smtClean="0">
                <a:solidFill>
                  <a:srgbClr val="F9F9F9"/>
                </a:solidFill>
                <a:latin typeface="Gill Sans MT"/>
                <a:cs typeface="Gill Sans MT"/>
              </a:rPr>
              <a:t>arm</a:t>
            </a:r>
            <a:r>
              <a:rPr sz="1500" spc="-270" dirty="0" smtClean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65" dirty="0">
                <a:solidFill>
                  <a:srgbClr val="F9F9F9"/>
                </a:solidFill>
                <a:latin typeface="Gill Sans MT"/>
                <a:cs typeface="Gill Sans MT"/>
              </a:rPr>
              <a:t>e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80" dirty="0">
                <a:solidFill>
                  <a:srgbClr val="F9F9F9"/>
                </a:solidFill>
                <a:latin typeface="Gill Sans MT"/>
                <a:cs typeface="Gill Sans MT"/>
              </a:rPr>
              <a:t>n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55" dirty="0">
                <a:solidFill>
                  <a:srgbClr val="F9F9F9"/>
                </a:solidFill>
                <a:latin typeface="Gill Sans MT"/>
                <a:cs typeface="Gill Sans MT"/>
              </a:rPr>
              <a:t>t</a:t>
            </a:r>
            <a:r>
              <a:rPr sz="1500" spc="175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75" dirty="0">
                <a:solidFill>
                  <a:srgbClr val="F9F9F9"/>
                </a:solidFill>
                <a:latin typeface="Gill Sans MT"/>
                <a:cs typeface="Gill Sans MT"/>
              </a:rPr>
              <a:t>w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160" dirty="0">
                <a:solidFill>
                  <a:srgbClr val="F9F9F9"/>
                </a:solidFill>
                <a:latin typeface="Gill Sans MT"/>
                <a:cs typeface="Gill Sans MT"/>
              </a:rPr>
              <a:t>ith</a:t>
            </a:r>
            <a:r>
              <a:rPr sz="1500" spc="175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125" dirty="0">
                <a:solidFill>
                  <a:srgbClr val="F9F9F9"/>
                </a:solidFill>
                <a:latin typeface="Gill Sans MT"/>
                <a:cs typeface="Gill Sans MT"/>
              </a:rPr>
              <a:t>yo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80" dirty="0">
                <a:solidFill>
                  <a:srgbClr val="F9F9F9"/>
                </a:solidFill>
                <a:latin typeface="Gill Sans MT"/>
                <a:cs typeface="Gill Sans MT"/>
              </a:rPr>
              <a:t>u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5" dirty="0">
                <a:solidFill>
                  <a:srgbClr val="F9F9F9"/>
                </a:solidFill>
                <a:latin typeface="Gill Sans MT"/>
                <a:cs typeface="Gill Sans MT"/>
              </a:rPr>
              <a:t>r</a:t>
            </a:r>
            <a:r>
              <a:rPr sz="1500" spc="175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130" dirty="0">
                <a:solidFill>
                  <a:srgbClr val="F9F9F9"/>
                </a:solidFill>
                <a:latin typeface="Gill Sans MT"/>
                <a:cs typeface="Gill Sans MT"/>
              </a:rPr>
              <a:t>sc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80" dirty="0">
                <a:solidFill>
                  <a:srgbClr val="F9F9F9"/>
                </a:solidFill>
                <a:latin typeface="Gill Sans MT"/>
                <a:cs typeface="Gill Sans MT"/>
              </a:rPr>
              <a:t>h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5" dirty="0">
                <a:solidFill>
                  <a:srgbClr val="F9F9F9"/>
                </a:solidFill>
                <a:latin typeface="Gill Sans MT"/>
                <a:cs typeface="Gill Sans MT"/>
              </a:rPr>
              <a:t>o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5" dirty="0">
                <a:solidFill>
                  <a:srgbClr val="F9F9F9"/>
                </a:solidFill>
                <a:latin typeface="Gill Sans MT"/>
                <a:cs typeface="Gill Sans MT"/>
              </a:rPr>
              <a:t>o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50" dirty="0">
                <a:solidFill>
                  <a:srgbClr val="F9F9F9"/>
                </a:solidFill>
                <a:latin typeface="Gill Sans MT"/>
                <a:cs typeface="Gill Sans MT"/>
              </a:rPr>
              <a:t>l</a:t>
            </a:r>
            <a:r>
              <a:rPr sz="1500" spc="175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80" dirty="0">
                <a:solidFill>
                  <a:srgbClr val="F9F9F9"/>
                </a:solidFill>
                <a:latin typeface="Gill Sans MT"/>
                <a:cs typeface="Gill Sans MT"/>
              </a:rPr>
              <a:t>n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80" dirty="0">
                <a:solidFill>
                  <a:srgbClr val="F9F9F9"/>
                </a:solidFill>
                <a:latin typeface="Gill Sans MT"/>
                <a:cs typeface="Gill Sans MT"/>
              </a:rPr>
              <a:t>u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75" dirty="0">
                <a:solidFill>
                  <a:srgbClr val="F9F9F9"/>
                </a:solidFill>
                <a:latin typeface="Gill Sans MT"/>
                <a:cs typeface="Gill Sans MT"/>
              </a:rPr>
              <a:t>m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85" dirty="0">
                <a:solidFill>
                  <a:srgbClr val="F9F9F9"/>
                </a:solidFill>
                <a:latin typeface="Gill Sans MT"/>
                <a:cs typeface="Gill Sans MT"/>
              </a:rPr>
              <a:t>b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65" dirty="0">
                <a:solidFill>
                  <a:srgbClr val="F9F9F9"/>
                </a:solidFill>
                <a:latin typeface="Gill Sans MT"/>
                <a:cs typeface="Gill Sans MT"/>
              </a:rPr>
              <a:t>e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5" dirty="0">
                <a:solidFill>
                  <a:srgbClr val="F9F9F9"/>
                </a:solidFill>
                <a:latin typeface="Gill Sans MT"/>
                <a:cs typeface="Gill Sans MT"/>
              </a:rPr>
              <a:t>r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-10" dirty="0">
                <a:solidFill>
                  <a:srgbClr val="F9F9F9"/>
                </a:solidFill>
                <a:latin typeface="Gill Sans MT"/>
                <a:cs typeface="Gill Sans MT"/>
              </a:rPr>
              <a:t>,</a:t>
            </a:r>
            <a:r>
              <a:rPr sz="1500" spc="175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165" dirty="0">
                <a:solidFill>
                  <a:srgbClr val="F9F9F9"/>
                </a:solidFill>
                <a:latin typeface="Gill Sans MT"/>
                <a:cs typeface="Gill Sans MT"/>
              </a:rPr>
              <a:t>stu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75" dirty="0">
                <a:solidFill>
                  <a:srgbClr val="F9F9F9"/>
                </a:solidFill>
                <a:latin typeface="Gill Sans MT"/>
                <a:cs typeface="Gill Sans MT"/>
              </a:rPr>
              <a:t>d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65" dirty="0">
                <a:solidFill>
                  <a:srgbClr val="F9F9F9"/>
                </a:solidFill>
                <a:latin typeface="Gill Sans MT"/>
                <a:cs typeface="Gill Sans MT"/>
              </a:rPr>
              <a:t>e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80" dirty="0">
                <a:solidFill>
                  <a:srgbClr val="F9F9F9"/>
                </a:solidFill>
                <a:latin typeface="Gill Sans MT"/>
                <a:cs typeface="Gill Sans MT"/>
              </a:rPr>
              <a:t>n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55" dirty="0">
                <a:solidFill>
                  <a:srgbClr val="F9F9F9"/>
                </a:solidFill>
                <a:latin typeface="Gill Sans MT"/>
                <a:cs typeface="Gill Sans MT"/>
              </a:rPr>
              <a:t>t</a:t>
            </a:r>
            <a:r>
              <a:rPr sz="1500" spc="175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80" dirty="0">
                <a:solidFill>
                  <a:srgbClr val="F9F9F9"/>
                </a:solidFill>
                <a:latin typeface="Gill Sans MT"/>
                <a:cs typeface="Gill Sans MT"/>
              </a:rPr>
              <a:t>n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80" dirty="0">
                <a:solidFill>
                  <a:srgbClr val="F9F9F9"/>
                </a:solidFill>
                <a:latin typeface="Gill Sans MT"/>
                <a:cs typeface="Gill Sans MT"/>
              </a:rPr>
              <a:t>u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75" dirty="0">
                <a:solidFill>
                  <a:srgbClr val="F9F9F9"/>
                </a:solidFill>
                <a:latin typeface="Gill Sans MT"/>
                <a:cs typeface="Gill Sans MT"/>
              </a:rPr>
              <a:t>m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85" dirty="0">
                <a:solidFill>
                  <a:srgbClr val="F9F9F9"/>
                </a:solidFill>
                <a:latin typeface="Gill Sans MT"/>
                <a:cs typeface="Gill Sans MT"/>
              </a:rPr>
              <a:t>b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65" dirty="0">
                <a:solidFill>
                  <a:srgbClr val="F9F9F9"/>
                </a:solidFill>
                <a:latin typeface="Gill Sans MT"/>
                <a:cs typeface="Gill Sans MT"/>
              </a:rPr>
              <a:t>e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5" dirty="0">
                <a:solidFill>
                  <a:srgbClr val="F9F9F9"/>
                </a:solidFill>
                <a:latin typeface="Gill Sans MT"/>
                <a:cs typeface="Gill Sans MT"/>
              </a:rPr>
              <a:t>r</a:t>
            </a:r>
            <a:r>
              <a:rPr sz="1500" spc="175" dirty="0">
                <a:solidFill>
                  <a:srgbClr val="F9F9F9"/>
                </a:solidFill>
                <a:latin typeface="Gill Sans MT"/>
                <a:cs typeface="Gill Sans MT"/>
              </a:rPr>
              <a:t> an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75" dirty="0">
                <a:solidFill>
                  <a:srgbClr val="F9F9F9"/>
                </a:solidFill>
                <a:latin typeface="Gill Sans MT"/>
                <a:cs typeface="Gill Sans MT"/>
              </a:rPr>
              <a:t>d</a:t>
            </a:r>
            <a:r>
              <a:rPr sz="1500" spc="175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130" dirty="0">
                <a:solidFill>
                  <a:srgbClr val="F9F9F9"/>
                </a:solidFill>
                <a:latin typeface="Gill Sans MT"/>
                <a:cs typeface="Gill Sans MT"/>
              </a:rPr>
              <a:t>te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75" dirty="0">
                <a:solidFill>
                  <a:srgbClr val="F9F9F9"/>
                </a:solidFill>
                <a:latin typeface="Gill Sans MT"/>
                <a:cs typeface="Gill Sans MT"/>
              </a:rPr>
              <a:t>m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75" dirty="0">
                <a:solidFill>
                  <a:srgbClr val="F9F9F9"/>
                </a:solidFill>
                <a:latin typeface="Gill Sans MT"/>
                <a:cs typeface="Gill Sans MT"/>
              </a:rPr>
              <a:t>p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5" dirty="0">
                <a:solidFill>
                  <a:srgbClr val="F9F9F9"/>
                </a:solidFill>
                <a:latin typeface="Gill Sans MT"/>
                <a:cs typeface="Gill Sans MT"/>
              </a:rPr>
              <a:t>o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5" dirty="0">
                <a:solidFill>
                  <a:srgbClr val="F9F9F9"/>
                </a:solidFill>
                <a:latin typeface="Gill Sans MT"/>
                <a:cs typeface="Gill Sans MT"/>
              </a:rPr>
              <a:t>r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135" dirty="0">
                <a:solidFill>
                  <a:srgbClr val="F9F9F9"/>
                </a:solidFill>
                <a:latin typeface="Gill Sans MT"/>
                <a:cs typeface="Gill Sans MT"/>
              </a:rPr>
              <a:t>ar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110" dirty="0">
                <a:solidFill>
                  <a:srgbClr val="F9F9F9"/>
                </a:solidFill>
                <a:latin typeface="Gill Sans MT"/>
                <a:cs typeface="Gill Sans MT"/>
              </a:rPr>
              <a:t>y</a:t>
            </a:r>
            <a:r>
              <a:rPr sz="1500" spc="175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160" dirty="0">
                <a:solidFill>
                  <a:srgbClr val="F9F9F9"/>
                </a:solidFill>
                <a:latin typeface="Gill Sans MT"/>
                <a:cs typeface="Gill Sans MT"/>
              </a:rPr>
              <a:t>PIN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-10" dirty="0">
                <a:solidFill>
                  <a:srgbClr val="F9F9F9"/>
                </a:solidFill>
                <a:latin typeface="Gill Sans MT"/>
                <a:cs typeface="Gill Sans MT"/>
              </a:rPr>
              <a:t>.</a:t>
            </a:r>
            <a:r>
              <a:rPr sz="1500" spc="175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35" dirty="0">
                <a:solidFill>
                  <a:srgbClr val="F9F9F9"/>
                </a:solidFill>
                <a:latin typeface="Gill Sans MT"/>
                <a:cs typeface="Gill Sans MT"/>
              </a:rPr>
              <a:t>K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65" dirty="0">
                <a:solidFill>
                  <a:srgbClr val="F9F9F9"/>
                </a:solidFill>
                <a:latin typeface="Gill Sans MT"/>
                <a:cs typeface="Gill Sans MT"/>
              </a:rPr>
              <a:t>e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65" dirty="0">
                <a:solidFill>
                  <a:srgbClr val="F9F9F9"/>
                </a:solidFill>
                <a:latin typeface="Gill Sans MT"/>
                <a:cs typeface="Gill Sans MT"/>
              </a:rPr>
              <a:t>e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75" dirty="0">
                <a:solidFill>
                  <a:srgbClr val="F9F9F9"/>
                </a:solidFill>
                <a:latin typeface="Gill Sans MT"/>
                <a:cs typeface="Gill Sans MT"/>
              </a:rPr>
              <a:t>p  </a:t>
            </a:r>
            <a:r>
              <a:rPr sz="1500" spc="140" dirty="0">
                <a:solidFill>
                  <a:srgbClr val="F9F9F9"/>
                </a:solidFill>
                <a:latin typeface="Gill Sans MT"/>
                <a:cs typeface="Gill Sans MT"/>
              </a:rPr>
              <a:t>th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135" dirty="0">
                <a:solidFill>
                  <a:srgbClr val="F9F9F9"/>
                </a:solidFill>
                <a:latin typeface="Gill Sans MT"/>
                <a:cs typeface="Gill Sans MT"/>
              </a:rPr>
              <a:t>is</a:t>
            </a:r>
            <a:r>
              <a:rPr sz="1500" spc="175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130" dirty="0">
                <a:solidFill>
                  <a:srgbClr val="F9F9F9"/>
                </a:solidFill>
                <a:latin typeface="Gill Sans MT"/>
                <a:cs typeface="Gill Sans MT"/>
              </a:rPr>
              <a:t>le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150" dirty="0">
                <a:solidFill>
                  <a:srgbClr val="F9F9F9"/>
                </a:solidFill>
                <a:latin typeface="Gill Sans MT"/>
                <a:cs typeface="Gill Sans MT"/>
              </a:rPr>
              <a:t>tte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5" dirty="0">
                <a:solidFill>
                  <a:srgbClr val="F9F9F9"/>
                </a:solidFill>
                <a:latin typeface="Gill Sans MT"/>
                <a:cs typeface="Gill Sans MT"/>
              </a:rPr>
              <a:t>r</a:t>
            </a:r>
            <a:r>
              <a:rPr sz="1500" spc="175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140" dirty="0">
                <a:solidFill>
                  <a:srgbClr val="F9F9F9"/>
                </a:solidFill>
                <a:latin typeface="Gill Sans MT"/>
                <a:cs typeface="Gill Sans MT"/>
              </a:rPr>
              <a:t>fo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5" dirty="0">
                <a:solidFill>
                  <a:srgbClr val="F9F9F9"/>
                </a:solidFill>
                <a:latin typeface="Gill Sans MT"/>
                <a:cs typeface="Gill Sans MT"/>
              </a:rPr>
              <a:t>r</a:t>
            </a:r>
            <a:r>
              <a:rPr sz="1500" spc="175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endParaRPr lang="en-CA" sz="1500" spc="175" dirty="0" smtClean="0">
              <a:solidFill>
                <a:srgbClr val="F9F9F9"/>
              </a:solidFill>
              <a:latin typeface="Gill Sans MT"/>
              <a:cs typeface="Gill Sans MT"/>
            </a:endParaRPr>
          </a:p>
          <a:p>
            <a:pPr marL="12700" marR="5080">
              <a:lnSpc>
                <a:spcPct val="116700"/>
              </a:lnSpc>
            </a:pPr>
            <a:r>
              <a:rPr sz="1500" spc="125" dirty="0" err="1" smtClean="0">
                <a:solidFill>
                  <a:srgbClr val="F9F9F9"/>
                </a:solidFill>
                <a:latin typeface="Gill Sans MT"/>
                <a:cs typeface="Gill Sans MT"/>
              </a:rPr>
              <a:t>yo</a:t>
            </a:r>
            <a:r>
              <a:rPr sz="1500" spc="-270" dirty="0" smtClean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80" dirty="0">
                <a:solidFill>
                  <a:srgbClr val="F9F9F9"/>
                </a:solidFill>
                <a:latin typeface="Gill Sans MT"/>
                <a:cs typeface="Gill Sans MT"/>
              </a:rPr>
              <a:t>u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5" dirty="0">
                <a:solidFill>
                  <a:srgbClr val="F9F9F9"/>
                </a:solidFill>
                <a:latin typeface="Gill Sans MT"/>
                <a:cs typeface="Gill Sans MT"/>
              </a:rPr>
              <a:t>r</a:t>
            </a:r>
            <a:r>
              <a:rPr sz="1500" spc="175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5" dirty="0">
                <a:solidFill>
                  <a:srgbClr val="F9F9F9"/>
                </a:solidFill>
                <a:latin typeface="Gill Sans MT"/>
                <a:cs typeface="Gill Sans MT"/>
              </a:rPr>
              <a:t>r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65" dirty="0">
                <a:solidFill>
                  <a:srgbClr val="F9F9F9"/>
                </a:solidFill>
                <a:latin typeface="Gill Sans MT"/>
                <a:cs typeface="Gill Sans MT"/>
              </a:rPr>
              <a:t>e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40" dirty="0">
                <a:solidFill>
                  <a:srgbClr val="F9F9F9"/>
                </a:solidFill>
                <a:latin typeface="Gill Sans MT"/>
                <a:cs typeface="Gill Sans MT"/>
              </a:rPr>
              <a:t>c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5" dirty="0">
                <a:solidFill>
                  <a:srgbClr val="F9F9F9"/>
                </a:solidFill>
                <a:latin typeface="Gill Sans MT"/>
                <a:cs typeface="Gill Sans MT"/>
              </a:rPr>
              <a:t>o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5" dirty="0">
                <a:solidFill>
                  <a:srgbClr val="F9F9F9"/>
                </a:solidFill>
                <a:latin typeface="Gill Sans MT"/>
                <a:cs typeface="Gill Sans MT"/>
              </a:rPr>
              <a:t>r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75" dirty="0">
                <a:solidFill>
                  <a:srgbClr val="F9F9F9"/>
                </a:solidFill>
                <a:latin typeface="Gill Sans MT"/>
                <a:cs typeface="Gill Sans MT"/>
              </a:rPr>
              <a:t>d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100" dirty="0">
                <a:solidFill>
                  <a:srgbClr val="F9F9F9"/>
                </a:solidFill>
                <a:latin typeface="Gill Sans MT"/>
                <a:cs typeface="Gill Sans MT"/>
              </a:rPr>
              <a:t>s.</a:t>
            </a:r>
            <a:r>
              <a:rPr sz="1500" spc="175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35" dirty="0">
                <a:solidFill>
                  <a:srgbClr val="F9F9F9"/>
                </a:solidFill>
                <a:latin typeface="Gill Sans MT"/>
                <a:cs typeface="Gill Sans MT"/>
              </a:rPr>
              <a:t>Y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5" dirty="0">
                <a:solidFill>
                  <a:srgbClr val="F9F9F9"/>
                </a:solidFill>
                <a:latin typeface="Gill Sans MT"/>
                <a:cs typeface="Gill Sans MT"/>
              </a:rPr>
              <a:t>o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80" dirty="0">
                <a:solidFill>
                  <a:srgbClr val="F9F9F9"/>
                </a:solidFill>
                <a:latin typeface="Gill Sans MT"/>
                <a:cs typeface="Gill Sans MT"/>
              </a:rPr>
              <a:t>u</a:t>
            </a:r>
            <a:r>
              <a:rPr sz="1500" spc="175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75" dirty="0">
                <a:solidFill>
                  <a:srgbClr val="F9F9F9"/>
                </a:solidFill>
                <a:latin typeface="Gill Sans MT"/>
                <a:cs typeface="Gill Sans MT"/>
              </a:rPr>
              <a:t>w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150" dirty="0">
                <a:solidFill>
                  <a:srgbClr val="F9F9F9"/>
                </a:solidFill>
                <a:latin typeface="Gill Sans MT"/>
                <a:cs typeface="Gill Sans MT"/>
              </a:rPr>
              <a:t>ill</a:t>
            </a:r>
            <a:r>
              <a:rPr sz="1500" spc="175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80" dirty="0">
                <a:solidFill>
                  <a:srgbClr val="F9F9F9"/>
                </a:solidFill>
                <a:latin typeface="Gill Sans MT"/>
                <a:cs typeface="Gill Sans MT"/>
              </a:rPr>
              <a:t>n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65" dirty="0">
                <a:solidFill>
                  <a:srgbClr val="F9F9F9"/>
                </a:solidFill>
                <a:latin typeface="Gill Sans MT"/>
                <a:cs typeface="Gill Sans MT"/>
              </a:rPr>
              <a:t>e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65" dirty="0">
                <a:solidFill>
                  <a:srgbClr val="F9F9F9"/>
                </a:solidFill>
                <a:latin typeface="Gill Sans MT"/>
                <a:cs typeface="Gill Sans MT"/>
              </a:rPr>
              <a:t>e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75" dirty="0">
                <a:solidFill>
                  <a:srgbClr val="F9F9F9"/>
                </a:solidFill>
                <a:latin typeface="Gill Sans MT"/>
                <a:cs typeface="Gill Sans MT"/>
              </a:rPr>
              <a:t>d</a:t>
            </a:r>
            <a:r>
              <a:rPr sz="1500" spc="175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140" dirty="0">
                <a:solidFill>
                  <a:srgbClr val="F9F9F9"/>
                </a:solidFill>
                <a:latin typeface="Gill Sans MT"/>
                <a:cs typeface="Gill Sans MT"/>
              </a:rPr>
              <a:t>th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135" dirty="0">
                <a:solidFill>
                  <a:srgbClr val="F9F9F9"/>
                </a:solidFill>
                <a:latin typeface="Gill Sans MT"/>
                <a:cs typeface="Gill Sans MT"/>
              </a:rPr>
              <a:t>is</a:t>
            </a:r>
            <a:r>
              <a:rPr sz="1500" spc="175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140" dirty="0">
                <a:solidFill>
                  <a:srgbClr val="F9F9F9"/>
                </a:solidFill>
                <a:latin typeface="Gill Sans MT"/>
                <a:cs typeface="Gill Sans MT"/>
              </a:rPr>
              <a:t>in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140" dirty="0">
                <a:solidFill>
                  <a:srgbClr val="F9F9F9"/>
                </a:solidFill>
                <a:latin typeface="Gill Sans MT"/>
                <a:cs typeface="Gill Sans MT"/>
              </a:rPr>
              <a:t>fo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5" dirty="0">
                <a:solidFill>
                  <a:srgbClr val="F9F9F9"/>
                </a:solidFill>
                <a:latin typeface="Gill Sans MT"/>
                <a:cs typeface="Gill Sans MT"/>
              </a:rPr>
              <a:t>r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75" dirty="0">
                <a:solidFill>
                  <a:srgbClr val="F9F9F9"/>
                </a:solidFill>
                <a:latin typeface="Gill Sans MT"/>
                <a:cs typeface="Gill Sans MT"/>
              </a:rPr>
              <a:t>m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165" dirty="0">
                <a:solidFill>
                  <a:srgbClr val="F9F9F9"/>
                </a:solidFill>
                <a:latin typeface="Gill Sans MT"/>
                <a:cs typeface="Gill Sans MT"/>
              </a:rPr>
              <a:t>atio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80" dirty="0">
                <a:solidFill>
                  <a:srgbClr val="F9F9F9"/>
                </a:solidFill>
                <a:latin typeface="Gill Sans MT"/>
                <a:cs typeface="Gill Sans MT"/>
              </a:rPr>
              <a:t>n</a:t>
            </a:r>
            <a:r>
              <a:rPr sz="1500" spc="175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100" dirty="0">
                <a:solidFill>
                  <a:srgbClr val="F9F9F9"/>
                </a:solidFill>
                <a:latin typeface="Gill Sans MT"/>
                <a:cs typeface="Gill Sans MT"/>
              </a:rPr>
              <a:t>to</a:t>
            </a:r>
            <a:r>
              <a:rPr sz="1500" spc="175" dirty="0">
                <a:solidFill>
                  <a:srgbClr val="F9F9F9"/>
                </a:solidFill>
                <a:latin typeface="Gill Sans MT"/>
                <a:cs typeface="Gill Sans MT"/>
              </a:rPr>
              <a:t> ap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75" dirty="0">
                <a:solidFill>
                  <a:srgbClr val="F9F9F9"/>
                </a:solidFill>
                <a:latin typeface="Gill Sans MT"/>
                <a:cs typeface="Gill Sans MT"/>
              </a:rPr>
              <a:t>p</a:t>
            </a:r>
            <a:r>
              <a:rPr sz="1500" spc="-27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1500" spc="150" dirty="0">
                <a:solidFill>
                  <a:srgbClr val="F9F9F9"/>
                </a:solidFill>
                <a:latin typeface="Gill Sans MT"/>
                <a:cs typeface="Gill Sans MT"/>
              </a:rPr>
              <a:t>ly.</a:t>
            </a:r>
            <a:endParaRPr sz="1500" dirty="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2133600"/>
            <a:ext cx="9753599" cy="3028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86" y="5715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4286249" cy="3600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714750"/>
            <a:ext cx="4286249" cy="3600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93232" y="300281"/>
            <a:ext cx="4555490" cy="105791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413384" marR="5080" indent="-401320">
              <a:lnSpc>
                <a:spcPts val="3900"/>
              </a:lnSpc>
              <a:spcBef>
                <a:spcPts val="500"/>
              </a:spcBef>
            </a:pPr>
            <a:r>
              <a:rPr sz="3500" b="1" spc="5" dirty="0">
                <a:latin typeface="Times New Roman"/>
                <a:cs typeface="Times New Roman"/>
              </a:rPr>
              <a:t>HOW </a:t>
            </a:r>
            <a:r>
              <a:rPr sz="3500" b="1" spc="-65" dirty="0">
                <a:latin typeface="Times New Roman"/>
                <a:cs typeface="Times New Roman"/>
              </a:rPr>
              <a:t>MUCH </a:t>
            </a:r>
            <a:r>
              <a:rPr sz="3500" b="1" spc="0" dirty="0">
                <a:latin typeface="Times New Roman"/>
                <a:cs typeface="Times New Roman"/>
              </a:rPr>
              <a:t>DOES</a:t>
            </a:r>
            <a:r>
              <a:rPr sz="3500" b="1" spc="-345" dirty="0">
                <a:latin typeface="Times New Roman"/>
                <a:cs typeface="Times New Roman"/>
              </a:rPr>
              <a:t> </a:t>
            </a:r>
            <a:r>
              <a:rPr sz="3500" b="1" spc="125" dirty="0">
                <a:latin typeface="Times New Roman"/>
                <a:cs typeface="Times New Roman"/>
              </a:rPr>
              <a:t>IT  </a:t>
            </a:r>
            <a:r>
              <a:rPr sz="3500" b="1" spc="-85" dirty="0">
                <a:latin typeface="Times New Roman"/>
                <a:cs typeface="Times New Roman"/>
              </a:rPr>
              <a:t>COST </a:t>
            </a:r>
            <a:r>
              <a:rPr sz="3500" b="1" spc="-70" dirty="0">
                <a:latin typeface="Times New Roman"/>
                <a:cs typeface="Times New Roman"/>
              </a:rPr>
              <a:t>TO</a:t>
            </a:r>
            <a:r>
              <a:rPr sz="3500" b="1" spc="-145" dirty="0">
                <a:latin typeface="Times New Roman"/>
                <a:cs typeface="Times New Roman"/>
              </a:rPr>
              <a:t> </a:t>
            </a:r>
            <a:r>
              <a:rPr sz="3500" b="1" spc="30" dirty="0">
                <a:latin typeface="Times New Roman"/>
                <a:cs typeface="Times New Roman"/>
              </a:rPr>
              <a:t>APPLY?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78374" y="1473428"/>
            <a:ext cx="4428490" cy="4621906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500" spc="204" dirty="0">
                <a:solidFill>
                  <a:srgbClr val="393939"/>
                </a:solidFill>
                <a:latin typeface="Gill Sans MT"/>
                <a:cs typeface="Gill Sans MT"/>
              </a:rPr>
              <a:t>Base</a:t>
            </a:r>
            <a:r>
              <a:rPr sz="1500" spc="16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25" dirty="0">
                <a:solidFill>
                  <a:srgbClr val="393939"/>
                </a:solidFill>
                <a:latin typeface="Gill Sans MT"/>
                <a:cs typeface="Gill Sans MT"/>
              </a:rPr>
              <a:t>A</a:t>
            </a:r>
            <a:r>
              <a:rPr sz="1500" spc="-27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75" dirty="0">
                <a:solidFill>
                  <a:srgbClr val="393939"/>
                </a:solidFill>
                <a:latin typeface="Gill Sans MT"/>
                <a:cs typeface="Gill Sans MT"/>
              </a:rPr>
              <a:t>p</a:t>
            </a:r>
            <a:r>
              <a:rPr sz="1500" spc="-27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75" dirty="0">
                <a:solidFill>
                  <a:srgbClr val="393939"/>
                </a:solidFill>
                <a:latin typeface="Gill Sans MT"/>
                <a:cs typeface="Gill Sans MT"/>
              </a:rPr>
              <a:t>p</a:t>
            </a:r>
            <a:r>
              <a:rPr sz="1500" spc="-27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50" dirty="0">
                <a:solidFill>
                  <a:srgbClr val="393939"/>
                </a:solidFill>
                <a:latin typeface="Gill Sans MT"/>
                <a:cs typeface="Gill Sans MT"/>
              </a:rPr>
              <a:t>lic</a:t>
            </a:r>
            <a:r>
              <a:rPr sz="1500" spc="-27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65" dirty="0">
                <a:solidFill>
                  <a:srgbClr val="393939"/>
                </a:solidFill>
                <a:latin typeface="Gill Sans MT"/>
                <a:cs typeface="Gill Sans MT"/>
              </a:rPr>
              <a:t>atio</a:t>
            </a:r>
            <a:r>
              <a:rPr sz="1500" spc="-27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80" dirty="0">
                <a:solidFill>
                  <a:srgbClr val="393939"/>
                </a:solidFill>
                <a:latin typeface="Gill Sans MT"/>
                <a:cs typeface="Gill Sans MT"/>
              </a:rPr>
              <a:t>n</a:t>
            </a:r>
            <a:r>
              <a:rPr sz="1500" spc="16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80" dirty="0">
                <a:solidFill>
                  <a:srgbClr val="393939"/>
                </a:solidFill>
                <a:latin typeface="Gill Sans MT"/>
                <a:cs typeface="Gill Sans MT"/>
              </a:rPr>
              <a:t>Fe</a:t>
            </a:r>
            <a:r>
              <a:rPr sz="1500" spc="-27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65" dirty="0">
                <a:solidFill>
                  <a:srgbClr val="393939"/>
                </a:solidFill>
                <a:latin typeface="Gill Sans MT"/>
                <a:cs typeface="Gill Sans MT"/>
              </a:rPr>
              <a:t>e</a:t>
            </a:r>
            <a:r>
              <a:rPr sz="1500" spc="-27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50" dirty="0">
                <a:solidFill>
                  <a:srgbClr val="393939"/>
                </a:solidFill>
                <a:latin typeface="Gill Sans MT"/>
                <a:cs typeface="Gill Sans MT"/>
              </a:rPr>
              <a:t>:</a:t>
            </a:r>
            <a:r>
              <a:rPr sz="1500" spc="16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55" dirty="0">
                <a:solidFill>
                  <a:srgbClr val="393939"/>
                </a:solidFill>
                <a:latin typeface="Gill Sans MT"/>
                <a:cs typeface="Gill Sans MT"/>
              </a:rPr>
              <a:t>$</a:t>
            </a:r>
            <a:r>
              <a:rPr sz="1500" spc="-27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225" dirty="0">
                <a:solidFill>
                  <a:srgbClr val="393939"/>
                </a:solidFill>
                <a:latin typeface="Gill Sans MT"/>
                <a:cs typeface="Gill Sans MT"/>
              </a:rPr>
              <a:t>150</a:t>
            </a:r>
            <a:endParaRPr sz="1500" dirty="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500" spc="150" dirty="0">
                <a:solidFill>
                  <a:srgbClr val="393939"/>
                </a:solidFill>
                <a:latin typeface="Gill Sans MT"/>
                <a:cs typeface="Gill Sans MT"/>
              </a:rPr>
              <a:t>Fo</a:t>
            </a:r>
            <a:r>
              <a:rPr sz="1500" spc="-27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5" dirty="0">
                <a:solidFill>
                  <a:srgbClr val="393939"/>
                </a:solidFill>
                <a:latin typeface="Gill Sans MT"/>
                <a:cs typeface="Gill Sans MT"/>
              </a:rPr>
              <a:t>r</a:t>
            </a:r>
            <a:r>
              <a:rPr sz="1500" spc="16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40" dirty="0">
                <a:solidFill>
                  <a:srgbClr val="393939"/>
                </a:solidFill>
                <a:latin typeface="Gill Sans MT"/>
                <a:cs typeface="Gill Sans MT"/>
              </a:rPr>
              <a:t>th</a:t>
            </a:r>
            <a:r>
              <a:rPr sz="1500" spc="-27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65" dirty="0">
                <a:solidFill>
                  <a:srgbClr val="393939"/>
                </a:solidFill>
                <a:latin typeface="Gill Sans MT"/>
                <a:cs typeface="Gill Sans MT"/>
              </a:rPr>
              <a:t>e</a:t>
            </a:r>
            <a:r>
              <a:rPr sz="1500" spc="16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40" dirty="0">
                <a:solidFill>
                  <a:srgbClr val="393939"/>
                </a:solidFill>
                <a:latin typeface="Gill Sans MT"/>
                <a:cs typeface="Gill Sans MT"/>
              </a:rPr>
              <a:t>in</a:t>
            </a:r>
            <a:r>
              <a:rPr sz="1500" spc="-27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85" dirty="0">
                <a:solidFill>
                  <a:srgbClr val="393939"/>
                </a:solidFill>
                <a:latin typeface="Gill Sans MT"/>
                <a:cs typeface="Gill Sans MT"/>
              </a:rPr>
              <a:t>itial</a:t>
            </a:r>
            <a:r>
              <a:rPr sz="1500" spc="16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25" dirty="0">
                <a:solidFill>
                  <a:srgbClr val="393939"/>
                </a:solidFill>
                <a:latin typeface="Gill Sans MT"/>
                <a:cs typeface="Gill Sans MT"/>
              </a:rPr>
              <a:t>3</a:t>
            </a:r>
            <a:r>
              <a:rPr sz="1500" spc="16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75" dirty="0">
                <a:solidFill>
                  <a:srgbClr val="393939"/>
                </a:solidFill>
                <a:latin typeface="Gill Sans MT"/>
                <a:cs typeface="Gill Sans MT"/>
              </a:rPr>
              <a:t>p</a:t>
            </a:r>
            <a:r>
              <a:rPr sz="1500" spc="-27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5" dirty="0">
                <a:solidFill>
                  <a:srgbClr val="393939"/>
                </a:solidFill>
                <a:latin typeface="Gill Sans MT"/>
                <a:cs typeface="Gill Sans MT"/>
              </a:rPr>
              <a:t>r</a:t>
            </a:r>
            <a:r>
              <a:rPr sz="1500" spc="-27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5" dirty="0">
                <a:solidFill>
                  <a:srgbClr val="393939"/>
                </a:solidFill>
                <a:latin typeface="Gill Sans MT"/>
                <a:cs typeface="Gill Sans MT"/>
              </a:rPr>
              <a:t>o</a:t>
            </a:r>
            <a:r>
              <a:rPr sz="1500" spc="-27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35" dirty="0">
                <a:solidFill>
                  <a:srgbClr val="393939"/>
                </a:solidFill>
                <a:latin typeface="Gill Sans MT"/>
                <a:cs typeface="Gill Sans MT"/>
              </a:rPr>
              <a:t>gr</a:t>
            </a:r>
            <a:r>
              <a:rPr sz="1500" spc="-27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75" dirty="0">
                <a:solidFill>
                  <a:srgbClr val="393939"/>
                </a:solidFill>
                <a:latin typeface="Gill Sans MT"/>
                <a:cs typeface="Gill Sans MT"/>
              </a:rPr>
              <a:t>am</a:t>
            </a:r>
            <a:r>
              <a:rPr sz="1500" spc="16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40" dirty="0">
                <a:solidFill>
                  <a:srgbClr val="393939"/>
                </a:solidFill>
                <a:latin typeface="Gill Sans MT"/>
                <a:cs typeface="Gill Sans MT"/>
              </a:rPr>
              <a:t>c</a:t>
            </a:r>
            <a:r>
              <a:rPr sz="1500" spc="-27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80" dirty="0">
                <a:solidFill>
                  <a:srgbClr val="393939"/>
                </a:solidFill>
                <a:latin typeface="Gill Sans MT"/>
                <a:cs typeface="Gill Sans MT"/>
              </a:rPr>
              <a:t>h</a:t>
            </a:r>
            <a:r>
              <a:rPr sz="1500" spc="-27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5" dirty="0">
                <a:solidFill>
                  <a:srgbClr val="393939"/>
                </a:solidFill>
                <a:latin typeface="Gill Sans MT"/>
                <a:cs typeface="Gill Sans MT"/>
              </a:rPr>
              <a:t>o</a:t>
            </a:r>
            <a:r>
              <a:rPr sz="1500" spc="-27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25" dirty="0">
                <a:solidFill>
                  <a:srgbClr val="393939"/>
                </a:solidFill>
                <a:latin typeface="Gill Sans MT"/>
                <a:cs typeface="Gill Sans MT"/>
              </a:rPr>
              <a:t>ic</a:t>
            </a:r>
            <a:r>
              <a:rPr sz="1500" spc="-27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65" dirty="0">
                <a:solidFill>
                  <a:srgbClr val="393939"/>
                </a:solidFill>
                <a:latin typeface="Gill Sans MT"/>
                <a:cs typeface="Gill Sans MT"/>
              </a:rPr>
              <a:t>e</a:t>
            </a:r>
            <a:r>
              <a:rPr sz="1500" spc="-27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00" dirty="0">
                <a:solidFill>
                  <a:srgbClr val="393939"/>
                </a:solidFill>
                <a:latin typeface="Gill Sans MT"/>
                <a:cs typeface="Gill Sans MT"/>
              </a:rPr>
              <a:t>s.</a:t>
            </a:r>
            <a:endParaRPr sz="1500" dirty="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0" spc="25" dirty="0">
                <a:solidFill>
                  <a:srgbClr val="393939"/>
                </a:solidFill>
                <a:latin typeface="Gill Sans MT"/>
                <a:cs typeface="Gill Sans MT"/>
              </a:rPr>
              <a:t>A</a:t>
            </a:r>
            <a:r>
              <a:rPr sz="1500" spc="-27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75" dirty="0">
                <a:solidFill>
                  <a:srgbClr val="393939"/>
                </a:solidFill>
                <a:latin typeface="Gill Sans MT"/>
                <a:cs typeface="Gill Sans MT"/>
              </a:rPr>
              <a:t>d</a:t>
            </a:r>
            <a:r>
              <a:rPr sz="1500" spc="-27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75" dirty="0">
                <a:solidFill>
                  <a:srgbClr val="393939"/>
                </a:solidFill>
                <a:latin typeface="Gill Sans MT"/>
                <a:cs typeface="Gill Sans MT"/>
              </a:rPr>
              <a:t>d</a:t>
            </a:r>
            <a:r>
              <a:rPr sz="1500" spc="-27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50" dirty="0">
                <a:solidFill>
                  <a:srgbClr val="393939"/>
                </a:solidFill>
                <a:latin typeface="Gill Sans MT"/>
                <a:cs typeface="Gill Sans MT"/>
              </a:rPr>
              <a:t>itio</a:t>
            </a:r>
            <a:r>
              <a:rPr sz="1500" spc="-27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80" dirty="0">
                <a:solidFill>
                  <a:srgbClr val="393939"/>
                </a:solidFill>
                <a:latin typeface="Gill Sans MT"/>
                <a:cs typeface="Gill Sans MT"/>
              </a:rPr>
              <a:t>n</a:t>
            </a:r>
            <a:r>
              <a:rPr sz="1500" spc="-27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60" dirty="0">
                <a:solidFill>
                  <a:srgbClr val="393939"/>
                </a:solidFill>
                <a:latin typeface="Gill Sans MT"/>
                <a:cs typeface="Gill Sans MT"/>
              </a:rPr>
              <a:t>al</a:t>
            </a:r>
            <a:r>
              <a:rPr sz="1500" spc="16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-30" dirty="0">
                <a:solidFill>
                  <a:srgbClr val="393939"/>
                </a:solidFill>
                <a:latin typeface="Gill Sans MT"/>
                <a:cs typeface="Gill Sans MT"/>
              </a:rPr>
              <a:t>C</a:t>
            </a:r>
            <a:r>
              <a:rPr sz="1500" spc="-27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80" dirty="0">
                <a:solidFill>
                  <a:srgbClr val="393939"/>
                </a:solidFill>
                <a:latin typeface="Gill Sans MT"/>
                <a:cs typeface="Gill Sans MT"/>
              </a:rPr>
              <a:t>h</a:t>
            </a:r>
            <a:r>
              <a:rPr sz="1500" spc="-27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5" dirty="0">
                <a:solidFill>
                  <a:srgbClr val="393939"/>
                </a:solidFill>
                <a:latin typeface="Gill Sans MT"/>
                <a:cs typeface="Gill Sans MT"/>
              </a:rPr>
              <a:t>o</a:t>
            </a:r>
            <a:r>
              <a:rPr sz="1500" spc="-27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25" dirty="0">
                <a:solidFill>
                  <a:srgbClr val="393939"/>
                </a:solidFill>
                <a:latin typeface="Gill Sans MT"/>
                <a:cs typeface="Gill Sans MT"/>
              </a:rPr>
              <a:t>ic</a:t>
            </a:r>
            <a:r>
              <a:rPr sz="1500" spc="-27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65" dirty="0">
                <a:solidFill>
                  <a:srgbClr val="393939"/>
                </a:solidFill>
                <a:latin typeface="Gill Sans MT"/>
                <a:cs typeface="Gill Sans MT"/>
              </a:rPr>
              <a:t>e</a:t>
            </a:r>
            <a:r>
              <a:rPr sz="1500" spc="16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80" dirty="0">
                <a:solidFill>
                  <a:srgbClr val="393939"/>
                </a:solidFill>
                <a:latin typeface="Gill Sans MT"/>
                <a:cs typeface="Gill Sans MT"/>
              </a:rPr>
              <a:t>Fe</a:t>
            </a:r>
            <a:r>
              <a:rPr sz="1500" spc="-27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65" dirty="0">
                <a:solidFill>
                  <a:srgbClr val="393939"/>
                </a:solidFill>
                <a:latin typeface="Gill Sans MT"/>
                <a:cs typeface="Gill Sans MT"/>
              </a:rPr>
              <a:t>e</a:t>
            </a:r>
            <a:r>
              <a:rPr sz="1500" spc="-27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50" dirty="0">
                <a:solidFill>
                  <a:srgbClr val="393939"/>
                </a:solidFill>
                <a:latin typeface="Gill Sans MT"/>
                <a:cs typeface="Gill Sans MT"/>
              </a:rPr>
              <a:t>:</a:t>
            </a:r>
            <a:r>
              <a:rPr sz="1500" spc="16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55" dirty="0">
                <a:solidFill>
                  <a:srgbClr val="393939"/>
                </a:solidFill>
                <a:latin typeface="Gill Sans MT"/>
                <a:cs typeface="Gill Sans MT"/>
              </a:rPr>
              <a:t>$</a:t>
            </a:r>
            <a:r>
              <a:rPr sz="1500" spc="-27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210" dirty="0">
                <a:solidFill>
                  <a:srgbClr val="393939"/>
                </a:solidFill>
                <a:latin typeface="Gill Sans MT"/>
                <a:cs typeface="Gill Sans MT"/>
              </a:rPr>
              <a:t>50/c</a:t>
            </a:r>
            <a:r>
              <a:rPr sz="1500" spc="-27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80" dirty="0">
                <a:solidFill>
                  <a:srgbClr val="393939"/>
                </a:solidFill>
                <a:latin typeface="Gill Sans MT"/>
                <a:cs typeface="Gill Sans MT"/>
              </a:rPr>
              <a:t>h</a:t>
            </a:r>
            <a:r>
              <a:rPr sz="1500" spc="-27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5" dirty="0">
                <a:solidFill>
                  <a:srgbClr val="393939"/>
                </a:solidFill>
                <a:latin typeface="Gill Sans MT"/>
                <a:cs typeface="Gill Sans MT"/>
              </a:rPr>
              <a:t>o</a:t>
            </a:r>
            <a:r>
              <a:rPr sz="1500" spc="-27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25" dirty="0">
                <a:solidFill>
                  <a:srgbClr val="393939"/>
                </a:solidFill>
                <a:latin typeface="Gill Sans MT"/>
                <a:cs typeface="Gill Sans MT"/>
              </a:rPr>
              <a:t>ic</a:t>
            </a:r>
            <a:r>
              <a:rPr sz="1500" spc="-27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65" dirty="0">
                <a:solidFill>
                  <a:srgbClr val="393939"/>
                </a:solidFill>
                <a:latin typeface="Gill Sans MT"/>
                <a:cs typeface="Gill Sans MT"/>
              </a:rPr>
              <a:t>e</a:t>
            </a:r>
            <a:endParaRPr sz="1500" dirty="0">
              <a:latin typeface="Gill Sans MT"/>
              <a:cs typeface="Gill Sans MT"/>
            </a:endParaRPr>
          </a:p>
          <a:p>
            <a:pPr marL="12700" marR="46990">
              <a:lnSpc>
                <a:spcPct val="116700"/>
              </a:lnSpc>
            </a:pPr>
            <a:r>
              <a:rPr sz="1500" spc="150" dirty="0">
                <a:solidFill>
                  <a:srgbClr val="393939"/>
                </a:solidFill>
                <a:latin typeface="Gill Sans MT"/>
                <a:cs typeface="Gill Sans MT"/>
              </a:rPr>
              <a:t>Fo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5" dirty="0">
                <a:solidFill>
                  <a:srgbClr val="393939"/>
                </a:solidFill>
                <a:latin typeface="Gill Sans MT"/>
                <a:cs typeface="Gill Sans MT"/>
              </a:rPr>
              <a:t>r</a:t>
            </a:r>
            <a:r>
              <a:rPr sz="1500" spc="17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65" dirty="0">
                <a:solidFill>
                  <a:srgbClr val="393939"/>
                </a:solidFill>
                <a:latin typeface="Gill Sans MT"/>
                <a:cs typeface="Gill Sans MT"/>
              </a:rPr>
              <a:t>e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55" dirty="0">
                <a:solidFill>
                  <a:srgbClr val="393939"/>
                </a:solidFill>
                <a:latin typeface="Gill Sans MT"/>
                <a:cs typeface="Gill Sans MT"/>
              </a:rPr>
              <a:t>ac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80" dirty="0">
                <a:solidFill>
                  <a:srgbClr val="393939"/>
                </a:solidFill>
                <a:latin typeface="Gill Sans MT"/>
                <a:cs typeface="Gill Sans MT"/>
              </a:rPr>
              <a:t>h</a:t>
            </a:r>
            <a:r>
              <a:rPr sz="1500" spc="175" dirty="0">
                <a:solidFill>
                  <a:srgbClr val="393939"/>
                </a:solidFill>
                <a:latin typeface="Gill Sans MT"/>
                <a:cs typeface="Gill Sans MT"/>
              </a:rPr>
              <a:t> ad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75" dirty="0">
                <a:solidFill>
                  <a:srgbClr val="393939"/>
                </a:solidFill>
                <a:latin typeface="Gill Sans MT"/>
                <a:cs typeface="Gill Sans MT"/>
              </a:rPr>
              <a:t>d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50" dirty="0">
                <a:solidFill>
                  <a:srgbClr val="393939"/>
                </a:solidFill>
                <a:latin typeface="Gill Sans MT"/>
                <a:cs typeface="Gill Sans MT"/>
              </a:rPr>
              <a:t>itio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80" dirty="0">
                <a:solidFill>
                  <a:srgbClr val="393939"/>
                </a:solidFill>
                <a:latin typeface="Gill Sans MT"/>
                <a:cs typeface="Gill Sans MT"/>
              </a:rPr>
              <a:t>n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60" dirty="0">
                <a:solidFill>
                  <a:srgbClr val="393939"/>
                </a:solidFill>
                <a:latin typeface="Gill Sans MT"/>
                <a:cs typeface="Gill Sans MT"/>
              </a:rPr>
              <a:t>al</a:t>
            </a:r>
            <a:r>
              <a:rPr sz="1500" spc="17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75" dirty="0">
                <a:solidFill>
                  <a:srgbClr val="393939"/>
                </a:solidFill>
                <a:latin typeface="Gill Sans MT"/>
                <a:cs typeface="Gill Sans MT"/>
              </a:rPr>
              <a:t>p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5" dirty="0">
                <a:solidFill>
                  <a:srgbClr val="393939"/>
                </a:solidFill>
                <a:latin typeface="Gill Sans MT"/>
                <a:cs typeface="Gill Sans MT"/>
              </a:rPr>
              <a:t>r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5" dirty="0">
                <a:solidFill>
                  <a:srgbClr val="393939"/>
                </a:solidFill>
                <a:latin typeface="Gill Sans MT"/>
                <a:cs typeface="Gill Sans MT"/>
              </a:rPr>
              <a:t>o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35" dirty="0">
                <a:solidFill>
                  <a:srgbClr val="393939"/>
                </a:solidFill>
                <a:latin typeface="Gill Sans MT"/>
                <a:cs typeface="Gill Sans MT"/>
              </a:rPr>
              <a:t>gr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75" dirty="0">
                <a:solidFill>
                  <a:srgbClr val="393939"/>
                </a:solidFill>
                <a:latin typeface="Gill Sans MT"/>
                <a:cs typeface="Gill Sans MT"/>
              </a:rPr>
              <a:t>am</a:t>
            </a:r>
            <a:r>
              <a:rPr sz="1500" spc="16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40" dirty="0">
                <a:solidFill>
                  <a:srgbClr val="393939"/>
                </a:solidFill>
                <a:latin typeface="Gill Sans MT"/>
                <a:cs typeface="Gill Sans MT"/>
              </a:rPr>
              <a:t>c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80" dirty="0">
                <a:solidFill>
                  <a:srgbClr val="393939"/>
                </a:solidFill>
                <a:latin typeface="Gill Sans MT"/>
                <a:cs typeface="Gill Sans MT"/>
              </a:rPr>
              <a:t>h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5" dirty="0">
                <a:solidFill>
                  <a:srgbClr val="393939"/>
                </a:solidFill>
                <a:latin typeface="Gill Sans MT"/>
                <a:cs typeface="Gill Sans MT"/>
              </a:rPr>
              <a:t>o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25" dirty="0">
                <a:solidFill>
                  <a:srgbClr val="393939"/>
                </a:solidFill>
                <a:latin typeface="Gill Sans MT"/>
                <a:cs typeface="Gill Sans MT"/>
              </a:rPr>
              <a:t>ic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65" dirty="0">
                <a:solidFill>
                  <a:srgbClr val="393939"/>
                </a:solidFill>
                <a:latin typeface="Gill Sans MT"/>
                <a:cs typeface="Gill Sans MT"/>
              </a:rPr>
              <a:t>e</a:t>
            </a:r>
            <a:r>
              <a:rPr sz="1500" spc="17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85" dirty="0">
                <a:solidFill>
                  <a:srgbClr val="393939"/>
                </a:solidFill>
                <a:latin typeface="Gill Sans MT"/>
                <a:cs typeface="Gill Sans MT"/>
              </a:rPr>
              <a:t>b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65" dirty="0">
                <a:solidFill>
                  <a:srgbClr val="393939"/>
                </a:solidFill>
                <a:latin typeface="Gill Sans MT"/>
                <a:cs typeface="Gill Sans MT"/>
              </a:rPr>
              <a:t>e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25" dirty="0">
                <a:solidFill>
                  <a:srgbClr val="393939"/>
                </a:solidFill>
                <a:latin typeface="Gill Sans MT"/>
                <a:cs typeface="Gill Sans MT"/>
              </a:rPr>
              <a:t>yo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80" dirty="0">
                <a:solidFill>
                  <a:srgbClr val="393939"/>
                </a:solidFill>
                <a:latin typeface="Gill Sans MT"/>
                <a:cs typeface="Gill Sans MT"/>
              </a:rPr>
              <a:t>n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75" dirty="0">
                <a:solidFill>
                  <a:srgbClr val="393939"/>
                </a:solidFill>
                <a:latin typeface="Gill Sans MT"/>
                <a:cs typeface="Gill Sans MT"/>
              </a:rPr>
              <a:t>d  </a:t>
            </a:r>
            <a:r>
              <a:rPr sz="1500" spc="140" dirty="0">
                <a:solidFill>
                  <a:srgbClr val="393939"/>
                </a:solidFill>
                <a:latin typeface="Gill Sans MT"/>
                <a:cs typeface="Gill Sans MT"/>
              </a:rPr>
              <a:t>th</a:t>
            </a:r>
            <a:r>
              <a:rPr sz="1500" spc="-27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65" dirty="0">
                <a:solidFill>
                  <a:srgbClr val="393939"/>
                </a:solidFill>
                <a:latin typeface="Gill Sans MT"/>
                <a:cs typeface="Gill Sans MT"/>
              </a:rPr>
              <a:t>e</a:t>
            </a:r>
            <a:r>
              <a:rPr sz="1500" spc="16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60" dirty="0">
                <a:solidFill>
                  <a:srgbClr val="393939"/>
                </a:solidFill>
                <a:latin typeface="Gill Sans MT"/>
                <a:cs typeface="Gill Sans MT"/>
              </a:rPr>
              <a:t>fir</a:t>
            </a:r>
            <a:r>
              <a:rPr sz="1500" spc="-27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40" dirty="0">
                <a:solidFill>
                  <a:srgbClr val="393939"/>
                </a:solidFill>
                <a:latin typeface="Gill Sans MT"/>
                <a:cs typeface="Gill Sans MT"/>
              </a:rPr>
              <a:t>st</a:t>
            </a:r>
            <a:r>
              <a:rPr sz="1500" spc="16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25" dirty="0">
                <a:solidFill>
                  <a:srgbClr val="393939"/>
                </a:solidFill>
                <a:latin typeface="Gill Sans MT"/>
                <a:cs typeface="Gill Sans MT"/>
              </a:rPr>
              <a:t>3</a:t>
            </a:r>
            <a:r>
              <a:rPr sz="1500" spc="16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-35" dirty="0">
                <a:solidFill>
                  <a:srgbClr val="393939"/>
                </a:solidFill>
                <a:latin typeface="Gill Sans MT"/>
                <a:cs typeface="Gill Sans MT"/>
              </a:rPr>
              <a:t>(</a:t>
            </a:r>
            <a:r>
              <a:rPr sz="1500" spc="-27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65" dirty="0">
                <a:solidFill>
                  <a:srgbClr val="393939"/>
                </a:solidFill>
                <a:latin typeface="Gill Sans MT"/>
                <a:cs typeface="Gill Sans MT"/>
              </a:rPr>
              <a:t>e</a:t>
            </a:r>
            <a:r>
              <a:rPr sz="1500" spc="-27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-10" dirty="0">
                <a:solidFill>
                  <a:srgbClr val="393939"/>
                </a:solidFill>
                <a:latin typeface="Gill Sans MT"/>
                <a:cs typeface="Gill Sans MT"/>
              </a:rPr>
              <a:t>.</a:t>
            </a:r>
            <a:r>
              <a:rPr sz="1500" spc="-27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25" dirty="0">
                <a:solidFill>
                  <a:srgbClr val="393939"/>
                </a:solidFill>
                <a:latin typeface="Gill Sans MT"/>
                <a:cs typeface="Gill Sans MT"/>
              </a:rPr>
              <a:t>g.</a:t>
            </a:r>
            <a:r>
              <a:rPr sz="1500" spc="-27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-10" dirty="0">
                <a:solidFill>
                  <a:srgbClr val="393939"/>
                </a:solidFill>
                <a:latin typeface="Gill Sans MT"/>
                <a:cs typeface="Gill Sans MT"/>
              </a:rPr>
              <a:t>,</a:t>
            </a:r>
            <a:r>
              <a:rPr sz="1500" spc="165" dirty="0">
                <a:solidFill>
                  <a:srgbClr val="393939"/>
                </a:solidFill>
                <a:latin typeface="Gill Sans MT"/>
                <a:cs typeface="Gill Sans MT"/>
              </a:rPr>
              <a:t> if </a:t>
            </a:r>
            <a:r>
              <a:rPr sz="1500" spc="125" dirty="0">
                <a:solidFill>
                  <a:srgbClr val="393939"/>
                </a:solidFill>
                <a:latin typeface="Gill Sans MT"/>
                <a:cs typeface="Gill Sans MT"/>
              </a:rPr>
              <a:t>yo</a:t>
            </a:r>
            <a:r>
              <a:rPr sz="1500" spc="-27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80" dirty="0">
                <a:solidFill>
                  <a:srgbClr val="393939"/>
                </a:solidFill>
                <a:latin typeface="Gill Sans MT"/>
                <a:cs typeface="Gill Sans MT"/>
              </a:rPr>
              <a:t>u</a:t>
            </a:r>
            <a:r>
              <a:rPr sz="1500" spc="16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75" dirty="0">
                <a:solidFill>
                  <a:srgbClr val="393939"/>
                </a:solidFill>
                <a:latin typeface="Gill Sans MT"/>
                <a:cs typeface="Gill Sans MT"/>
              </a:rPr>
              <a:t>ad</a:t>
            </a:r>
            <a:r>
              <a:rPr sz="1500" spc="-27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75" dirty="0">
                <a:solidFill>
                  <a:srgbClr val="393939"/>
                </a:solidFill>
                <a:latin typeface="Gill Sans MT"/>
                <a:cs typeface="Gill Sans MT"/>
              </a:rPr>
              <a:t>d</a:t>
            </a:r>
            <a:r>
              <a:rPr sz="1500" spc="16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25" dirty="0">
                <a:solidFill>
                  <a:srgbClr val="393939"/>
                </a:solidFill>
                <a:latin typeface="Gill Sans MT"/>
                <a:cs typeface="Gill Sans MT"/>
              </a:rPr>
              <a:t>2</a:t>
            </a:r>
            <a:r>
              <a:rPr sz="1500" spc="16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75" dirty="0">
                <a:solidFill>
                  <a:srgbClr val="393939"/>
                </a:solidFill>
                <a:latin typeface="Gill Sans MT"/>
                <a:cs typeface="Gill Sans MT"/>
              </a:rPr>
              <a:t>ad</a:t>
            </a:r>
            <a:r>
              <a:rPr sz="1500" spc="-27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75" dirty="0">
                <a:solidFill>
                  <a:srgbClr val="393939"/>
                </a:solidFill>
                <a:latin typeface="Gill Sans MT"/>
                <a:cs typeface="Gill Sans MT"/>
              </a:rPr>
              <a:t>d</a:t>
            </a:r>
            <a:r>
              <a:rPr sz="1500" spc="-27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50" dirty="0">
                <a:solidFill>
                  <a:srgbClr val="393939"/>
                </a:solidFill>
                <a:latin typeface="Gill Sans MT"/>
                <a:cs typeface="Gill Sans MT"/>
              </a:rPr>
              <a:t>itio</a:t>
            </a:r>
            <a:r>
              <a:rPr sz="1500" spc="-27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80" dirty="0">
                <a:solidFill>
                  <a:srgbClr val="393939"/>
                </a:solidFill>
                <a:latin typeface="Gill Sans MT"/>
                <a:cs typeface="Gill Sans MT"/>
              </a:rPr>
              <a:t>n</a:t>
            </a:r>
            <a:r>
              <a:rPr sz="1500" spc="-27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60" dirty="0" smtClean="0">
                <a:solidFill>
                  <a:srgbClr val="393939"/>
                </a:solidFill>
                <a:latin typeface="Gill Sans MT"/>
                <a:cs typeface="Gill Sans MT"/>
              </a:rPr>
              <a:t>al</a:t>
            </a:r>
            <a:r>
              <a:rPr lang="en-CA" sz="1500" spc="160" dirty="0" smtClean="0">
                <a:solidFill>
                  <a:srgbClr val="393939"/>
                </a:solidFill>
                <a:latin typeface="Gill Sans MT"/>
                <a:cs typeface="Gill Sans MT"/>
              </a:rPr>
              <a:t>        </a:t>
            </a:r>
            <a:r>
              <a:rPr sz="1500" spc="80" dirty="0" smtClean="0">
                <a:solidFill>
                  <a:srgbClr val="393939"/>
                </a:solidFill>
                <a:latin typeface="Gill Sans MT"/>
                <a:cs typeface="Gill Sans MT"/>
              </a:rPr>
              <a:t>u</a:t>
            </a:r>
            <a:r>
              <a:rPr sz="1500" spc="-270" dirty="0" smtClean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80" dirty="0">
                <a:solidFill>
                  <a:srgbClr val="393939"/>
                </a:solidFill>
                <a:latin typeface="Gill Sans MT"/>
                <a:cs typeface="Gill Sans MT"/>
              </a:rPr>
              <a:t>n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75" dirty="0">
                <a:solidFill>
                  <a:srgbClr val="393939"/>
                </a:solidFill>
                <a:latin typeface="Gill Sans MT"/>
                <a:cs typeface="Gill Sans MT"/>
              </a:rPr>
              <a:t>ive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5" dirty="0">
                <a:solidFill>
                  <a:srgbClr val="393939"/>
                </a:solidFill>
                <a:latin typeface="Gill Sans MT"/>
                <a:cs typeface="Gill Sans MT"/>
              </a:rPr>
              <a:t>r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80" dirty="0">
                <a:solidFill>
                  <a:srgbClr val="393939"/>
                </a:solidFill>
                <a:latin typeface="Gill Sans MT"/>
                <a:cs typeface="Gill Sans MT"/>
              </a:rPr>
              <a:t>sity</a:t>
            </a:r>
            <a:r>
              <a:rPr sz="1500" spc="16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40" dirty="0">
                <a:solidFill>
                  <a:srgbClr val="393939"/>
                </a:solidFill>
                <a:latin typeface="Gill Sans MT"/>
                <a:cs typeface="Gill Sans MT"/>
              </a:rPr>
              <a:t>c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80" dirty="0">
                <a:solidFill>
                  <a:srgbClr val="393939"/>
                </a:solidFill>
                <a:latin typeface="Gill Sans MT"/>
                <a:cs typeface="Gill Sans MT"/>
              </a:rPr>
              <a:t>h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5" dirty="0">
                <a:solidFill>
                  <a:srgbClr val="393939"/>
                </a:solidFill>
                <a:latin typeface="Gill Sans MT"/>
                <a:cs typeface="Gill Sans MT"/>
              </a:rPr>
              <a:t>o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25" dirty="0">
                <a:solidFill>
                  <a:srgbClr val="393939"/>
                </a:solidFill>
                <a:latin typeface="Gill Sans MT"/>
                <a:cs typeface="Gill Sans MT"/>
              </a:rPr>
              <a:t>ic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65" dirty="0">
                <a:solidFill>
                  <a:srgbClr val="393939"/>
                </a:solidFill>
                <a:latin typeface="Gill Sans MT"/>
                <a:cs typeface="Gill Sans MT"/>
              </a:rPr>
              <a:t>e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00" dirty="0">
                <a:solidFill>
                  <a:srgbClr val="393939"/>
                </a:solidFill>
                <a:latin typeface="Gill Sans MT"/>
                <a:cs typeface="Gill Sans MT"/>
              </a:rPr>
              <a:t>s,</a:t>
            </a:r>
            <a:r>
              <a:rPr sz="1500" spc="17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25" dirty="0">
                <a:solidFill>
                  <a:srgbClr val="393939"/>
                </a:solidFill>
                <a:latin typeface="Gill Sans MT"/>
                <a:cs typeface="Gill Sans MT"/>
              </a:rPr>
              <a:t>yo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80" dirty="0">
                <a:solidFill>
                  <a:srgbClr val="393939"/>
                </a:solidFill>
                <a:latin typeface="Gill Sans MT"/>
                <a:cs typeface="Gill Sans MT"/>
              </a:rPr>
              <a:t>u</a:t>
            </a:r>
            <a:r>
              <a:rPr sz="1500" spc="17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75" dirty="0">
                <a:solidFill>
                  <a:srgbClr val="393939"/>
                </a:solidFill>
                <a:latin typeface="Gill Sans MT"/>
                <a:cs typeface="Gill Sans MT"/>
              </a:rPr>
              <a:t>m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80" dirty="0">
                <a:solidFill>
                  <a:srgbClr val="393939"/>
                </a:solidFill>
                <a:latin typeface="Gill Sans MT"/>
                <a:cs typeface="Gill Sans MT"/>
              </a:rPr>
              <a:t>u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40" dirty="0">
                <a:solidFill>
                  <a:srgbClr val="393939"/>
                </a:solidFill>
                <a:latin typeface="Gill Sans MT"/>
                <a:cs typeface="Gill Sans MT"/>
              </a:rPr>
              <a:t>st</a:t>
            </a:r>
            <a:r>
              <a:rPr sz="1500" spc="16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75" dirty="0">
                <a:solidFill>
                  <a:srgbClr val="393939"/>
                </a:solidFill>
                <a:latin typeface="Gill Sans MT"/>
                <a:cs typeface="Gill Sans MT"/>
              </a:rPr>
              <a:t>p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90" dirty="0">
                <a:solidFill>
                  <a:srgbClr val="393939"/>
                </a:solidFill>
                <a:latin typeface="Gill Sans MT"/>
                <a:cs typeface="Gill Sans MT"/>
              </a:rPr>
              <a:t>ay</a:t>
            </a:r>
            <a:r>
              <a:rPr sz="1500" spc="16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55" dirty="0">
                <a:solidFill>
                  <a:srgbClr val="393939"/>
                </a:solidFill>
                <a:latin typeface="Gill Sans MT"/>
                <a:cs typeface="Gill Sans MT"/>
              </a:rPr>
              <a:t>$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225" dirty="0">
                <a:solidFill>
                  <a:srgbClr val="393939"/>
                </a:solidFill>
                <a:latin typeface="Gill Sans MT"/>
                <a:cs typeface="Gill Sans MT"/>
              </a:rPr>
              <a:t>100</a:t>
            </a:r>
            <a:r>
              <a:rPr sz="1500" spc="17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40" dirty="0">
                <a:solidFill>
                  <a:srgbClr val="393939"/>
                </a:solidFill>
                <a:latin typeface="Gill Sans MT"/>
                <a:cs typeface="Gill Sans MT"/>
              </a:rPr>
              <a:t>in  </a:t>
            </a:r>
            <a:r>
              <a:rPr sz="1500" spc="175" dirty="0">
                <a:solidFill>
                  <a:srgbClr val="393939"/>
                </a:solidFill>
                <a:latin typeface="Gill Sans MT"/>
                <a:cs typeface="Gill Sans MT"/>
              </a:rPr>
              <a:t>ad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75" dirty="0">
                <a:solidFill>
                  <a:srgbClr val="393939"/>
                </a:solidFill>
                <a:latin typeface="Gill Sans MT"/>
                <a:cs typeface="Gill Sans MT"/>
              </a:rPr>
              <a:t>d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50" dirty="0">
                <a:solidFill>
                  <a:srgbClr val="393939"/>
                </a:solidFill>
                <a:latin typeface="Gill Sans MT"/>
                <a:cs typeface="Gill Sans MT"/>
              </a:rPr>
              <a:t>itio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80" dirty="0">
                <a:solidFill>
                  <a:srgbClr val="393939"/>
                </a:solidFill>
                <a:latin typeface="Gill Sans MT"/>
                <a:cs typeface="Gill Sans MT"/>
              </a:rPr>
              <a:t>n</a:t>
            </a:r>
            <a:r>
              <a:rPr sz="1500" spc="17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00" dirty="0">
                <a:solidFill>
                  <a:srgbClr val="393939"/>
                </a:solidFill>
                <a:latin typeface="Gill Sans MT"/>
                <a:cs typeface="Gill Sans MT"/>
              </a:rPr>
              <a:t>to</a:t>
            </a:r>
            <a:r>
              <a:rPr sz="1500" spc="17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40" dirty="0">
                <a:solidFill>
                  <a:srgbClr val="393939"/>
                </a:solidFill>
                <a:latin typeface="Gill Sans MT"/>
                <a:cs typeface="Gill Sans MT"/>
              </a:rPr>
              <a:t>th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65" dirty="0">
                <a:solidFill>
                  <a:srgbClr val="393939"/>
                </a:solidFill>
                <a:latin typeface="Gill Sans MT"/>
                <a:cs typeface="Gill Sans MT"/>
              </a:rPr>
              <a:t>e</a:t>
            </a:r>
            <a:r>
              <a:rPr sz="1500" spc="17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85" dirty="0">
                <a:solidFill>
                  <a:srgbClr val="393939"/>
                </a:solidFill>
                <a:latin typeface="Gill Sans MT"/>
                <a:cs typeface="Gill Sans MT"/>
              </a:rPr>
              <a:t>b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85" dirty="0">
                <a:solidFill>
                  <a:srgbClr val="393939"/>
                </a:solidFill>
                <a:latin typeface="Gill Sans MT"/>
                <a:cs typeface="Gill Sans MT"/>
              </a:rPr>
              <a:t>ase</a:t>
            </a:r>
            <a:r>
              <a:rPr sz="1500" spc="175" dirty="0">
                <a:solidFill>
                  <a:srgbClr val="393939"/>
                </a:solidFill>
                <a:latin typeface="Gill Sans MT"/>
                <a:cs typeface="Gill Sans MT"/>
              </a:rPr>
              <a:t> ap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75" dirty="0">
                <a:solidFill>
                  <a:srgbClr val="393939"/>
                </a:solidFill>
                <a:latin typeface="Gill Sans MT"/>
                <a:cs typeface="Gill Sans MT"/>
              </a:rPr>
              <a:t>p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50" dirty="0">
                <a:solidFill>
                  <a:srgbClr val="393939"/>
                </a:solidFill>
                <a:latin typeface="Gill Sans MT"/>
                <a:cs typeface="Gill Sans MT"/>
              </a:rPr>
              <a:t>lic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65" dirty="0">
                <a:solidFill>
                  <a:srgbClr val="393939"/>
                </a:solidFill>
                <a:latin typeface="Gill Sans MT"/>
                <a:cs typeface="Gill Sans MT"/>
              </a:rPr>
              <a:t>atio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80" dirty="0">
                <a:solidFill>
                  <a:srgbClr val="393939"/>
                </a:solidFill>
                <a:latin typeface="Gill Sans MT"/>
                <a:cs typeface="Gill Sans MT"/>
              </a:rPr>
              <a:t>n</a:t>
            </a:r>
            <a:r>
              <a:rPr sz="1500" spc="175" dirty="0">
                <a:solidFill>
                  <a:srgbClr val="393939"/>
                </a:solidFill>
                <a:latin typeface="Gill Sans MT"/>
                <a:cs typeface="Gill Sans MT"/>
              </a:rPr>
              <a:t> fe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65" dirty="0">
                <a:solidFill>
                  <a:srgbClr val="393939"/>
                </a:solidFill>
                <a:latin typeface="Gill Sans MT"/>
                <a:cs typeface="Gill Sans MT"/>
              </a:rPr>
              <a:t>e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-35" dirty="0">
                <a:solidFill>
                  <a:srgbClr val="393939"/>
                </a:solidFill>
                <a:latin typeface="Gill Sans MT"/>
                <a:cs typeface="Gill Sans MT"/>
              </a:rPr>
              <a:t>)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-10" dirty="0">
                <a:solidFill>
                  <a:srgbClr val="393939"/>
                </a:solidFill>
                <a:latin typeface="Gill Sans MT"/>
                <a:cs typeface="Gill Sans MT"/>
              </a:rPr>
              <a:t>.</a:t>
            </a:r>
            <a:endParaRPr sz="1500" dirty="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12700" marR="414020">
              <a:lnSpc>
                <a:spcPct val="116700"/>
              </a:lnSpc>
              <a:spcBef>
                <a:spcPts val="5"/>
              </a:spcBef>
            </a:pPr>
            <a:r>
              <a:rPr sz="1500" spc="-20" dirty="0">
                <a:solidFill>
                  <a:srgbClr val="393939"/>
                </a:solidFill>
                <a:latin typeface="Gill Sans MT"/>
                <a:cs typeface="Gill Sans MT"/>
              </a:rPr>
              <a:t>T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80" dirty="0">
                <a:solidFill>
                  <a:srgbClr val="393939"/>
                </a:solidFill>
                <a:latin typeface="Gill Sans MT"/>
                <a:cs typeface="Gill Sans MT"/>
              </a:rPr>
              <a:t>h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65" dirty="0">
                <a:solidFill>
                  <a:srgbClr val="393939"/>
                </a:solidFill>
                <a:latin typeface="Gill Sans MT"/>
                <a:cs typeface="Gill Sans MT"/>
              </a:rPr>
              <a:t>e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5" dirty="0">
                <a:solidFill>
                  <a:srgbClr val="393939"/>
                </a:solidFill>
                <a:latin typeface="Gill Sans MT"/>
                <a:cs typeface="Gill Sans MT"/>
              </a:rPr>
              <a:t>r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65" dirty="0">
                <a:solidFill>
                  <a:srgbClr val="393939"/>
                </a:solidFill>
                <a:latin typeface="Gill Sans MT"/>
                <a:cs typeface="Gill Sans MT"/>
              </a:rPr>
              <a:t>e</a:t>
            </a:r>
            <a:r>
              <a:rPr sz="1500" spc="17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35" dirty="0">
                <a:solidFill>
                  <a:srgbClr val="393939"/>
                </a:solidFill>
                <a:latin typeface="Gill Sans MT"/>
                <a:cs typeface="Gill Sans MT"/>
              </a:rPr>
              <a:t>is</a:t>
            </a:r>
            <a:r>
              <a:rPr sz="1500" spc="17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80" dirty="0">
                <a:solidFill>
                  <a:srgbClr val="393939"/>
                </a:solidFill>
                <a:latin typeface="Gill Sans MT"/>
                <a:cs typeface="Gill Sans MT"/>
              </a:rPr>
              <a:t>n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5" dirty="0">
                <a:solidFill>
                  <a:srgbClr val="393939"/>
                </a:solidFill>
                <a:latin typeface="Gill Sans MT"/>
                <a:cs typeface="Gill Sans MT"/>
              </a:rPr>
              <a:t>o</a:t>
            </a:r>
            <a:r>
              <a:rPr sz="1500" spc="175" dirty="0">
                <a:solidFill>
                  <a:srgbClr val="393939"/>
                </a:solidFill>
                <a:latin typeface="Gill Sans MT"/>
                <a:cs typeface="Gill Sans MT"/>
              </a:rPr>
              <a:t> fe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65" dirty="0">
                <a:solidFill>
                  <a:srgbClr val="393939"/>
                </a:solidFill>
                <a:latin typeface="Gill Sans MT"/>
                <a:cs typeface="Gill Sans MT"/>
              </a:rPr>
              <a:t>e</a:t>
            </a:r>
            <a:r>
              <a:rPr sz="1500" spc="17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40" dirty="0">
                <a:solidFill>
                  <a:srgbClr val="393939"/>
                </a:solidFill>
                <a:latin typeface="Gill Sans MT"/>
                <a:cs typeface="Gill Sans MT"/>
              </a:rPr>
              <a:t>fo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5" dirty="0">
                <a:solidFill>
                  <a:srgbClr val="393939"/>
                </a:solidFill>
                <a:latin typeface="Gill Sans MT"/>
                <a:cs typeface="Gill Sans MT"/>
              </a:rPr>
              <a:t>r</a:t>
            </a:r>
            <a:r>
              <a:rPr sz="1500" spc="17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75" dirty="0">
                <a:solidFill>
                  <a:srgbClr val="393939"/>
                </a:solidFill>
                <a:latin typeface="Gill Sans MT"/>
                <a:cs typeface="Gill Sans MT"/>
              </a:rPr>
              <a:t>m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5" dirty="0">
                <a:solidFill>
                  <a:srgbClr val="393939"/>
                </a:solidFill>
                <a:latin typeface="Gill Sans MT"/>
                <a:cs typeface="Gill Sans MT"/>
              </a:rPr>
              <a:t>o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75" dirty="0">
                <a:solidFill>
                  <a:srgbClr val="393939"/>
                </a:solidFill>
                <a:latin typeface="Gill Sans MT"/>
                <a:cs typeface="Gill Sans MT"/>
              </a:rPr>
              <a:t>d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200" dirty="0">
                <a:solidFill>
                  <a:srgbClr val="393939"/>
                </a:solidFill>
                <a:latin typeface="Gill Sans MT"/>
                <a:cs typeface="Gill Sans MT"/>
              </a:rPr>
              <a:t>ifyin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25" dirty="0">
                <a:solidFill>
                  <a:srgbClr val="393939"/>
                </a:solidFill>
                <a:latin typeface="Gill Sans MT"/>
                <a:cs typeface="Gill Sans MT"/>
              </a:rPr>
              <a:t>g</a:t>
            </a:r>
            <a:r>
              <a:rPr sz="1500" spc="17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14" dirty="0">
                <a:solidFill>
                  <a:srgbClr val="393939"/>
                </a:solidFill>
                <a:latin typeface="Gill Sans MT"/>
                <a:cs typeface="Gill Sans MT"/>
              </a:rPr>
              <a:t>a</a:t>
            </a:r>
            <a:r>
              <a:rPr sz="1500" spc="17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75" dirty="0">
                <a:solidFill>
                  <a:srgbClr val="393939"/>
                </a:solidFill>
                <a:latin typeface="Gill Sans MT"/>
                <a:cs typeface="Gill Sans MT"/>
              </a:rPr>
              <a:t>p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5" dirty="0">
                <a:solidFill>
                  <a:srgbClr val="393939"/>
                </a:solidFill>
                <a:latin typeface="Gill Sans MT"/>
                <a:cs typeface="Gill Sans MT"/>
              </a:rPr>
              <a:t>r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5" dirty="0">
                <a:solidFill>
                  <a:srgbClr val="393939"/>
                </a:solidFill>
                <a:latin typeface="Gill Sans MT"/>
                <a:cs typeface="Gill Sans MT"/>
              </a:rPr>
              <a:t>o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35" dirty="0">
                <a:solidFill>
                  <a:srgbClr val="393939"/>
                </a:solidFill>
                <a:latin typeface="Gill Sans MT"/>
                <a:cs typeface="Gill Sans MT"/>
              </a:rPr>
              <a:t>gr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75" dirty="0">
                <a:solidFill>
                  <a:srgbClr val="393939"/>
                </a:solidFill>
                <a:latin typeface="Gill Sans MT"/>
                <a:cs typeface="Gill Sans MT"/>
              </a:rPr>
              <a:t>am  </a:t>
            </a:r>
            <a:r>
              <a:rPr sz="1500" spc="40" dirty="0">
                <a:solidFill>
                  <a:srgbClr val="393939"/>
                </a:solidFill>
                <a:latin typeface="Gill Sans MT"/>
                <a:cs typeface="Gill Sans MT"/>
              </a:rPr>
              <a:t>c</a:t>
            </a:r>
            <a:r>
              <a:rPr sz="1500" spc="-27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80" dirty="0">
                <a:solidFill>
                  <a:srgbClr val="393939"/>
                </a:solidFill>
                <a:latin typeface="Gill Sans MT"/>
                <a:cs typeface="Gill Sans MT"/>
              </a:rPr>
              <a:t>h</a:t>
            </a:r>
            <a:r>
              <a:rPr sz="1500" spc="-27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5" dirty="0">
                <a:solidFill>
                  <a:srgbClr val="393939"/>
                </a:solidFill>
                <a:latin typeface="Gill Sans MT"/>
                <a:cs typeface="Gill Sans MT"/>
              </a:rPr>
              <a:t>o</a:t>
            </a:r>
            <a:r>
              <a:rPr sz="1500" spc="-27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25" dirty="0">
                <a:solidFill>
                  <a:srgbClr val="393939"/>
                </a:solidFill>
                <a:latin typeface="Gill Sans MT"/>
                <a:cs typeface="Gill Sans MT"/>
              </a:rPr>
              <a:t>ic</a:t>
            </a:r>
            <a:r>
              <a:rPr sz="1500" spc="-27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65" dirty="0">
                <a:solidFill>
                  <a:srgbClr val="393939"/>
                </a:solidFill>
                <a:latin typeface="Gill Sans MT"/>
                <a:cs typeface="Gill Sans MT"/>
              </a:rPr>
              <a:t>e</a:t>
            </a:r>
            <a:r>
              <a:rPr sz="1500" spc="16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75" dirty="0">
                <a:solidFill>
                  <a:srgbClr val="393939"/>
                </a:solidFill>
                <a:latin typeface="Gill Sans MT"/>
                <a:cs typeface="Gill Sans MT"/>
              </a:rPr>
              <a:t>w</a:t>
            </a:r>
            <a:r>
              <a:rPr sz="1500" spc="-27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60" dirty="0">
                <a:solidFill>
                  <a:srgbClr val="393939"/>
                </a:solidFill>
                <a:latin typeface="Gill Sans MT"/>
                <a:cs typeface="Gill Sans MT"/>
              </a:rPr>
              <a:t>ith</a:t>
            </a:r>
            <a:r>
              <a:rPr sz="1500" spc="-27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40" dirty="0">
                <a:solidFill>
                  <a:srgbClr val="393939"/>
                </a:solidFill>
                <a:latin typeface="Gill Sans MT"/>
                <a:cs typeface="Gill Sans MT"/>
              </a:rPr>
              <a:t>in</a:t>
            </a:r>
            <a:r>
              <a:rPr sz="1500" spc="16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40" dirty="0">
                <a:solidFill>
                  <a:srgbClr val="393939"/>
                </a:solidFill>
                <a:latin typeface="Gill Sans MT"/>
                <a:cs typeface="Gill Sans MT"/>
              </a:rPr>
              <a:t>th</a:t>
            </a:r>
            <a:r>
              <a:rPr sz="1500" spc="-27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65" dirty="0">
                <a:solidFill>
                  <a:srgbClr val="393939"/>
                </a:solidFill>
                <a:latin typeface="Gill Sans MT"/>
                <a:cs typeface="Gill Sans MT"/>
              </a:rPr>
              <a:t>e</a:t>
            </a:r>
            <a:r>
              <a:rPr sz="1500" spc="16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90" dirty="0">
                <a:solidFill>
                  <a:srgbClr val="393939"/>
                </a:solidFill>
                <a:latin typeface="Gill Sans MT"/>
                <a:cs typeface="Gill Sans MT"/>
              </a:rPr>
              <a:t>sam</a:t>
            </a:r>
            <a:r>
              <a:rPr sz="1500" spc="-27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65" dirty="0">
                <a:solidFill>
                  <a:srgbClr val="393939"/>
                </a:solidFill>
                <a:latin typeface="Gill Sans MT"/>
                <a:cs typeface="Gill Sans MT"/>
              </a:rPr>
              <a:t>e</a:t>
            </a:r>
            <a:r>
              <a:rPr sz="1500" spc="16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80" dirty="0">
                <a:solidFill>
                  <a:srgbClr val="393939"/>
                </a:solidFill>
                <a:latin typeface="Gill Sans MT"/>
                <a:cs typeface="Gill Sans MT"/>
              </a:rPr>
              <a:t>u</a:t>
            </a:r>
            <a:r>
              <a:rPr sz="1500" spc="-27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80" dirty="0">
                <a:solidFill>
                  <a:srgbClr val="393939"/>
                </a:solidFill>
                <a:latin typeface="Gill Sans MT"/>
                <a:cs typeface="Gill Sans MT"/>
              </a:rPr>
              <a:t>n</a:t>
            </a:r>
            <a:r>
              <a:rPr sz="1500" spc="-27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75" dirty="0">
                <a:solidFill>
                  <a:srgbClr val="393939"/>
                </a:solidFill>
                <a:latin typeface="Gill Sans MT"/>
                <a:cs typeface="Gill Sans MT"/>
              </a:rPr>
              <a:t>ive</a:t>
            </a:r>
            <a:r>
              <a:rPr sz="1500" spc="-27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5" dirty="0">
                <a:solidFill>
                  <a:srgbClr val="393939"/>
                </a:solidFill>
                <a:latin typeface="Gill Sans MT"/>
                <a:cs typeface="Gill Sans MT"/>
              </a:rPr>
              <a:t>r</a:t>
            </a:r>
            <a:r>
              <a:rPr sz="1500" spc="-27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75" dirty="0">
                <a:solidFill>
                  <a:srgbClr val="393939"/>
                </a:solidFill>
                <a:latin typeface="Gill Sans MT"/>
                <a:cs typeface="Gill Sans MT"/>
              </a:rPr>
              <a:t>sity.</a:t>
            </a:r>
            <a:endParaRPr sz="1500" dirty="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12700" marR="5080">
              <a:lnSpc>
                <a:spcPct val="116700"/>
              </a:lnSpc>
              <a:spcBef>
                <a:spcPts val="5"/>
              </a:spcBef>
            </a:pPr>
            <a:r>
              <a:rPr sz="1500" spc="-35" dirty="0">
                <a:solidFill>
                  <a:srgbClr val="393939"/>
                </a:solidFill>
                <a:latin typeface="Gill Sans MT"/>
                <a:cs typeface="Gill Sans MT"/>
              </a:rPr>
              <a:t>N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5" dirty="0">
                <a:solidFill>
                  <a:srgbClr val="393939"/>
                </a:solidFill>
                <a:latin typeface="Gill Sans MT"/>
                <a:cs typeface="Gill Sans MT"/>
              </a:rPr>
              <a:t>o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30" dirty="0">
                <a:solidFill>
                  <a:srgbClr val="393939"/>
                </a:solidFill>
                <a:latin typeface="Gill Sans MT"/>
                <a:cs typeface="Gill Sans MT"/>
              </a:rPr>
              <a:t>te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50" dirty="0">
                <a:solidFill>
                  <a:srgbClr val="393939"/>
                </a:solidFill>
                <a:latin typeface="Gill Sans MT"/>
                <a:cs typeface="Gill Sans MT"/>
              </a:rPr>
              <a:t>:</a:t>
            </a:r>
            <a:r>
              <a:rPr sz="1500" spc="16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35" dirty="0">
                <a:solidFill>
                  <a:srgbClr val="393939"/>
                </a:solidFill>
                <a:latin typeface="Gill Sans MT"/>
                <a:cs typeface="Gill Sans MT"/>
              </a:rPr>
              <a:t>Y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5" dirty="0">
                <a:solidFill>
                  <a:srgbClr val="393939"/>
                </a:solidFill>
                <a:latin typeface="Gill Sans MT"/>
                <a:cs typeface="Gill Sans MT"/>
              </a:rPr>
              <a:t>o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80" dirty="0">
                <a:solidFill>
                  <a:srgbClr val="393939"/>
                </a:solidFill>
                <a:latin typeface="Gill Sans MT"/>
                <a:cs typeface="Gill Sans MT"/>
              </a:rPr>
              <a:t>u</a:t>
            </a:r>
            <a:r>
              <a:rPr sz="1500" spc="16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75" dirty="0">
                <a:solidFill>
                  <a:srgbClr val="393939"/>
                </a:solidFill>
                <a:latin typeface="Gill Sans MT"/>
                <a:cs typeface="Gill Sans MT"/>
              </a:rPr>
              <a:t>m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90" dirty="0">
                <a:solidFill>
                  <a:srgbClr val="393939"/>
                </a:solidFill>
                <a:latin typeface="Gill Sans MT"/>
                <a:cs typeface="Gill Sans MT"/>
              </a:rPr>
              <a:t>ay</a:t>
            </a:r>
            <a:r>
              <a:rPr sz="1500" spc="16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75" dirty="0">
                <a:solidFill>
                  <a:srgbClr val="393939"/>
                </a:solidFill>
                <a:latin typeface="Gill Sans MT"/>
                <a:cs typeface="Gill Sans MT"/>
              </a:rPr>
              <a:t>ap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75" dirty="0">
                <a:solidFill>
                  <a:srgbClr val="393939"/>
                </a:solidFill>
                <a:latin typeface="Gill Sans MT"/>
                <a:cs typeface="Gill Sans MT"/>
              </a:rPr>
              <a:t>p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55" dirty="0">
                <a:solidFill>
                  <a:srgbClr val="393939"/>
                </a:solidFill>
                <a:latin typeface="Gill Sans MT"/>
                <a:cs typeface="Gill Sans MT"/>
              </a:rPr>
              <a:t>ly</a:t>
            </a:r>
            <a:r>
              <a:rPr sz="1500" spc="16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00" dirty="0">
                <a:solidFill>
                  <a:srgbClr val="393939"/>
                </a:solidFill>
                <a:latin typeface="Gill Sans MT"/>
                <a:cs typeface="Gill Sans MT"/>
              </a:rPr>
              <a:t>to</a:t>
            </a:r>
            <a:r>
              <a:rPr sz="1500" spc="16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75" dirty="0">
                <a:solidFill>
                  <a:srgbClr val="393939"/>
                </a:solidFill>
                <a:latin typeface="Gill Sans MT"/>
                <a:cs typeface="Gill Sans MT"/>
              </a:rPr>
              <a:t>as</a:t>
            </a:r>
            <a:r>
              <a:rPr sz="1500" spc="16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75" dirty="0">
                <a:solidFill>
                  <a:srgbClr val="393939"/>
                </a:solidFill>
                <a:latin typeface="Gill Sans MT"/>
                <a:cs typeface="Gill Sans MT"/>
              </a:rPr>
              <a:t>m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75" dirty="0">
                <a:solidFill>
                  <a:srgbClr val="393939"/>
                </a:solidFill>
                <a:latin typeface="Gill Sans MT"/>
                <a:cs typeface="Gill Sans MT"/>
              </a:rPr>
              <a:t>an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10" dirty="0">
                <a:solidFill>
                  <a:srgbClr val="393939"/>
                </a:solidFill>
                <a:latin typeface="Gill Sans MT"/>
                <a:cs typeface="Gill Sans MT"/>
              </a:rPr>
              <a:t>y</a:t>
            </a:r>
            <a:r>
              <a:rPr sz="1500" spc="16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-35" dirty="0">
                <a:solidFill>
                  <a:srgbClr val="393939"/>
                </a:solidFill>
                <a:latin typeface="Gill Sans MT"/>
                <a:cs typeface="Gill Sans MT"/>
              </a:rPr>
              <a:t>O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80" dirty="0">
                <a:solidFill>
                  <a:srgbClr val="393939"/>
                </a:solidFill>
                <a:latin typeface="Gill Sans MT"/>
                <a:cs typeface="Gill Sans MT"/>
              </a:rPr>
              <a:t>n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55" dirty="0" smtClean="0">
                <a:solidFill>
                  <a:srgbClr val="393939"/>
                </a:solidFill>
                <a:latin typeface="Gill Sans MT"/>
                <a:cs typeface="Gill Sans MT"/>
              </a:rPr>
              <a:t>ta</a:t>
            </a:r>
            <a:r>
              <a:rPr lang="en-CA" sz="1500" spc="155" dirty="0" err="1" smtClean="0">
                <a:solidFill>
                  <a:srgbClr val="393939"/>
                </a:solidFill>
                <a:latin typeface="Gill Sans MT"/>
                <a:cs typeface="Gill Sans MT"/>
              </a:rPr>
              <a:t>rio</a:t>
            </a:r>
            <a:r>
              <a:rPr lang="en-CA" sz="1500" spc="155" dirty="0" smtClean="0">
                <a:solidFill>
                  <a:srgbClr val="393939"/>
                </a:solidFill>
                <a:latin typeface="Gill Sans MT"/>
                <a:cs typeface="Gill Sans MT"/>
              </a:rPr>
              <a:t>  </a:t>
            </a:r>
            <a:r>
              <a:rPr lang="en-CA" sz="1500" spc="100" dirty="0" smtClean="0">
                <a:solidFill>
                  <a:srgbClr val="393939"/>
                </a:solidFill>
                <a:latin typeface="Gill Sans MT"/>
                <a:cs typeface="Gill Sans MT"/>
              </a:rPr>
              <a:t>    </a:t>
            </a:r>
            <a:r>
              <a:rPr lang="en-CA" sz="1500" spc="80" dirty="0" smtClean="0">
                <a:solidFill>
                  <a:srgbClr val="393939"/>
                </a:solidFill>
                <a:latin typeface="Gill Sans MT"/>
                <a:cs typeface="Gill Sans MT"/>
              </a:rPr>
              <a:t>universities</a:t>
            </a:r>
            <a:r>
              <a:rPr sz="1500" spc="80" dirty="0" smtClean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90" dirty="0" smtClean="0">
                <a:solidFill>
                  <a:srgbClr val="393939"/>
                </a:solidFill>
                <a:latin typeface="Gill Sans MT"/>
                <a:cs typeface="Gill Sans MT"/>
              </a:rPr>
              <a:t>/p</a:t>
            </a:r>
            <a:r>
              <a:rPr sz="1500" spc="5" dirty="0" smtClean="0">
                <a:solidFill>
                  <a:srgbClr val="393939"/>
                </a:solidFill>
                <a:latin typeface="Gill Sans MT"/>
                <a:cs typeface="Gill Sans MT"/>
              </a:rPr>
              <a:t>ro </a:t>
            </a:r>
            <a:r>
              <a:rPr sz="1500" spc="135" dirty="0" smtClean="0">
                <a:solidFill>
                  <a:srgbClr val="393939"/>
                </a:solidFill>
                <a:latin typeface="Gill Sans MT"/>
                <a:cs typeface="Gill Sans MT"/>
              </a:rPr>
              <a:t>gr</a:t>
            </a:r>
            <a:r>
              <a:rPr sz="1500" spc="175" dirty="0" smtClean="0">
                <a:solidFill>
                  <a:srgbClr val="393939"/>
                </a:solidFill>
                <a:latin typeface="Gill Sans MT"/>
                <a:cs typeface="Gill Sans MT"/>
              </a:rPr>
              <a:t>am</a:t>
            </a:r>
            <a:r>
              <a:rPr sz="1500" spc="75" dirty="0" smtClean="0">
                <a:solidFill>
                  <a:srgbClr val="393939"/>
                </a:solidFill>
                <a:latin typeface="Gill Sans MT"/>
                <a:cs typeface="Gill Sans MT"/>
              </a:rPr>
              <a:t>s </a:t>
            </a:r>
            <a:r>
              <a:rPr sz="1500" spc="175" dirty="0">
                <a:solidFill>
                  <a:srgbClr val="393939"/>
                </a:solidFill>
                <a:latin typeface="Gill Sans MT"/>
                <a:cs typeface="Gill Sans MT"/>
              </a:rPr>
              <a:t>as </a:t>
            </a:r>
            <a:r>
              <a:rPr sz="1500" spc="125" dirty="0" smtClean="0">
                <a:solidFill>
                  <a:srgbClr val="393939"/>
                </a:solidFill>
                <a:latin typeface="Gill Sans MT"/>
                <a:cs typeface="Gill Sans MT"/>
              </a:rPr>
              <a:t>yo</a:t>
            </a:r>
            <a:r>
              <a:rPr sz="1500" spc="80" dirty="0" smtClean="0">
                <a:solidFill>
                  <a:srgbClr val="393939"/>
                </a:solidFill>
                <a:latin typeface="Gill Sans MT"/>
                <a:cs typeface="Gill Sans MT"/>
              </a:rPr>
              <a:t>u </a:t>
            </a:r>
            <a:r>
              <a:rPr sz="1500" spc="75" dirty="0" smtClean="0">
                <a:solidFill>
                  <a:srgbClr val="393939"/>
                </a:solidFill>
                <a:latin typeface="Gill Sans MT"/>
                <a:cs typeface="Gill Sans MT"/>
              </a:rPr>
              <a:t>w</a:t>
            </a:r>
            <a:r>
              <a:rPr sz="1500" spc="165" dirty="0" smtClean="0">
                <a:solidFill>
                  <a:srgbClr val="393939"/>
                </a:solidFill>
                <a:latin typeface="Gill Sans MT"/>
                <a:cs typeface="Gill Sans MT"/>
              </a:rPr>
              <a:t>ish </a:t>
            </a:r>
            <a:r>
              <a:rPr sz="1500" spc="30" dirty="0">
                <a:solidFill>
                  <a:srgbClr val="393939"/>
                </a:solidFill>
                <a:latin typeface="Gill Sans MT"/>
                <a:cs typeface="Gill Sans MT"/>
              </a:rPr>
              <a:t>;  </a:t>
            </a:r>
            <a:r>
              <a:rPr sz="1500" spc="80" dirty="0">
                <a:solidFill>
                  <a:srgbClr val="393939"/>
                </a:solidFill>
                <a:latin typeface="Gill Sans MT"/>
                <a:cs typeface="Gill Sans MT"/>
              </a:rPr>
              <a:t>h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5" dirty="0">
                <a:solidFill>
                  <a:srgbClr val="393939"/>
                </a:solidFill>
                <a:latin typeface="Gill Sans MT"/>
                <a:cs typeface="Gill Sans MT"/>
              </a:rPr>
              <a:t>o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75" dirty="0">
                <a:solidFill>
                  <a:srgbClr val="393939"/>
                </a:solidFill>
                <a:latin typeface="Gill Sans MT"/>
                <a:cs typeface="Gill Sans MT"/>
              </a:rPr>
              <a:t>w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65" dirty="0">
                <a:solidFill>
                  <a:srgbClr val="393939"/>
                </a:solidFill>
                <a:latin typeface="Gill Sans MT"/>
                <a:cs typeface="Gill Sans MT"/>
              </a:rPr>
              <a:t>e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55" dirty="0">
                <a:solidFill>
                  <a:srgbClr val="393939"/>
                </a:solidFill>
                <a:latin typeface="Gill Sans MT"/>
                <a:cs typeface="Gill Sans MT"/>
              </a:rPr>
              <a:t>ve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5" dirty="0">
                <a:solidFill>
                  <a:srgbClr val="393939"/>
                </a:solidFill>
                <a:latin typeface="Gill Sans MT"/>
                <a:cs typeface="Gill Sans MT"/>
              </a:rPr>
              <a:t>r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-10" dirty="0">
                <a:solidFill>
                  <a:srgbClr val="393939"/>
                </a:solidFill>
                <a:latin typeface="Gill Sans MT"/>
                <a:cs typeface="Gill Sans MT"/>
              </a:rPr>
              <a:t>,</a:t>
            </a:r>
            <a:r>
              <a:rPr sz="1500" spc="17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25" dirty="0">
                <a:solidFill>
                  <a:srgbClr val="393939"/>
                </a:solidFill>
                <a:latin typeface="Gill Sans MT"/>
                <a:cs typeface="Gill Sans MT"/>
              </a:rPr>
              <a:t>yo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80" dirty="0">
                <a:solidFill>
                  <a:srgbClr val="393939"/>
                </a:solidFill>
                <a:latin typeface="Gill Sans MT"/>
                <a:cs typeface="Gill Sans MT"/>
              </a:rPr>
              <a:t>u</a:t>
            </a:r>
            <a:r>
              <a:rPr sz="1500" spc="17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35" dirty="0">
                <a:solidFill>
                  <a:srgbClr val="393939"/>
                </a:solidFill>
                <a:latin typeface="Gill Sans MT"/>
                <a:cs typeface="Gill Sans MT"/>
              </a:rPr>
              <a:t>ar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65" dirty="0">
                <a:solidFill>
                  <a:srgbClr val="393939"/>
                </a:solidFill>
                <a:latin typeface="Gill Sans MT"/>
                <a:cs typeface="Gill Sans MT"/>
              </a:rPr>
              <a:t>e</a:t>
            </a:r>
            <a:r>
              <a:rPr sz="1500" spc="17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60" dirty="0">
                <a:solidFill>
                  <a:srgbClr val="393939"/>
                </a:solidFill>
                <a:latin typeface="Gill Sans MT"/>
                <a:cs typeface="Gill Sans MT"/>
              </a:rPr>
              <a:t>lim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55" dirty="0">
                <a:solidFill>
                  <a:srgbClr val="393939"/>
                </a:solidFill>
                <a:latin typeface="Gill Sans MT"/>
                <a:cs typeface="Gill Sans MT"/>
              </a:rPr>
              <a:t>ite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75" dirty="0">
                <a:solidFill>
                  <a:srgbClr val="393939"/>
                </a:solidFill>
                <a:latin typeface="Gill Sans MT"/>
                <a:cs typeface="Gill Sans MT"/>
              </a:rPr>
              <a:t>d</a:t>
            </a:r>
            <a:r>
              <a:rPr sz="1500" spc="17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00" dirty="0">
                <a:solidFill>
                  <a:srgbClr val="393939"/>
                </a:solidFill>
                <a:latin typeface="Gill Sans MT"/>
                <a:cs typeface="Gill Sans MT"/>
              </a:rPr>
              <a:t>to</a:t>
            </a:r>
            <a:r>
              <a:rPr sz="1500" spc="17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14" dirty="0">
                <a:solidFill>
                  <a:srgbClr val="393939"/>
                </a:solidFill>
                <a:latin typeface="Gill Sans MT"/>
                <a:cs typeface="Gill Sans MT"/>
              </a:rPr>
              <a:t>a</a:t>
            </a:r>
            <a:r>
              <a:rPr sz="1500" spc="17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75" dirty="0">
                <a:solidFill>
                  <a:srgbClr val="393939"/>
                </a:solidFill>
                <a:latin typeface="Gill Sans MT"/>
                <a:cs typeface="Gill Sans MT"/>
              </a:rPr>
              <a:t>m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35" dirty="0">
                <a:solidFill>
                  <a:srgbClr val="393939"/>
                </a:solidFill>
                <a:latin typeface="Gill Sans MT"/>
                <a:cs typeface="Gill Sans MT"/>
              </a:rPr>
              <a:t>ax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35" dirty="0">
                <a:solidFill>
                  <a:srgbClr val="393939"/>
                </a:solidFill>
                <a:latin typeface="Gill Sans MT"/>
                <a:cs typeface="Gill Sans MT"/>
              </a:rPr>
              <a:t>im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80" dirty="0">
                <a:solidFill>
                  <a:srgbClr val="393939"/>
                </a:solidFill>
                <a:latin typeface="Gill Sans MT"/>
                <a:cs typeface="Gill Sans MT"/>
              </a:rPr>
              <a:t>u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75" dirty="0">
                <a:solidFill>
                  <a:srgbClr val="393939"/>
                </a:solidFill>
                <a:latin typeface="Gill Sans MT"/>
                <a:cs typeface="Gill Sans MT"/>
              </a:rPr>
              <a:t>m</a:t>
            </a:r>
            <a:r>
              <a:rPr sz="1500" spc="16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5" dirty="0">
                <a:solidFill>
                  <a:srgbClr val="393939"/>
                </a:solidFill>
                <a:latin typeface="Gill Sans MT"/>
                <a:cs typeface="Gill Sans MT"/>
              </a:rPr>
              <a:t>o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25" dirty="0">
                <a:solidFill>
                  <a:srgbClr val="393939"/>
                </a:solidFill>
                <a:latin typeface="Gill Sans MT"/>
                <a:cs typeface="Gill Sans MT"/>
              </a:rPr>
              <a:t>f</a:t>
            </a:r>
            <a:r>
              <a:rPr sz="1500" spc="17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25" dirty="0">
                <a:solidFill>
                  <a:srgbClr val="393939"/>
                </a:solidFill>
                <a:latin typeface="Gill Sans MT"/>
                <a:cs typeface="Gill Sans MT"/>
              </a:rPr>
              <a:t>3  </a:t>
            </a:r>
            <a:r>
              <a:rPr sz="1500" spc="75" dirty="0" smtClean="0">
                <a:solidFill>
                  <a:srgbClr val="393939"/>
                </a:solidFill>
                <a:latin typeface="Gill Sans MT"/>
                <a:cs typeface="Gill Sans MT"/>
              </a:rPr>
              <a:t>p</a:t>
            </a:r>
            <a:r>
              <a:rPr sz="1500" spc="5" dirty="0" smtClean="0">
                <a:solidFill>
                  <a:srgbClr val="393939"/>
                </a:solidFill>
                <a:latin typeface="Gill Sans MT"/>
                <a:cs typeface="Gill Sans MT"/>
              </a:rPr>
              <a:t>ro</a:t>
            </a:r>
            <a:r>
              <a:rPr sz="1500" spc="140" dirty="0" smtClean="0">
                <a:solidFill>
                  <a:srgbClr val="393939"/>
                </a:solidFill>
                <a:latin typeface="Gill Sans MT"/>
                <a:cs typeface="Gill Sans MT"/>
              </a:rPr>
              <a:t>gr</a:t>
            </a:r>
            <a:r>
              <a:rPr sz="1500" spc="175" dirty="0" smtClean="0">
                <a:solidFill>
                  <a:srgbClr val="393939"/>
                </a:solidFill>
                <a:latin typeface="Gill Sans MT"/>
                <a:cs typeface="Gill Sans MT"/>
              </a:rPr>
              <a:t>am </a:t>
            </a:r>
            <a:r>
              <a:rPr lang="en-CA" sz="1500" spc="5" dirty="0" smtClean="0">
                <a:solidFill>
                  <a:srgbClr val="393939"/>
                </a:solidFill>
                <a:latin typeface="Gill Sans MT"/>
                <a:cs typeface="Gill Sans MT"/>
              </a:rPr>
              <a:t>choices</a:t>
            </a:r>
            <a:r>
              <a:rPr sz="1500" spc="75" dirty="0" smtClean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60" dirty="0">
                <a:solidFill>
                  <a:srgbClr val="393939"/>
                </a:solidFill>
                <a:latin typeface="Gill Sans MT"/>
                <a:cs typeface="Gill Sans MT"/>
              </a:rPr>
              <a:t>at </a:t>
            </a:r>
            <a:r>
              <a:rPr sz="1500" spc="175" dirty="0" smtClean="0">
                <a:solidFill>
                  <a:srgbClr val="393939"/>
                </a:solidFill>
                <a:latin typeface="Gill Sans MT"/>
                <a:cs typeface="Gill Sans MT"/>
              </a:rPr>
              <a:t>an</a:t>
            </a:r>
            <a:r>
              <a:rPr sz="1500" spc="110" dirty="0" smtClean="0">
                <a:solidFill>
                  <a:srgbClr val="393939"/>
                </a:solidFill>
                <a:latin typeface="Gill Sans MT"/>
                <a:cs typeface="Gill Sans MT"/>
              </a:rPr>
              <a:t>y </a:t>
            </a:r>
            <a:r>
              <a:rPr lang="en-CA" sz="1500" spc="125" dirty="0">
                <a:solidFill>
                  <a:srgbClr val="393939"/>
                </a:solidFill>
                <a:latin typeface="Gill Sans MT"/>
                <a:cs typeface="Gill Sans MT"/>
              </a:rPr>
              <a:t>1</a:t>
            </a:r>
            <a:r>
              <a:rPr sz="1500" spc="125" smtClean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80" dirty="0" smtClean="0">
                <a:solidFill>
                  <a:srgbClr val="393939"/>
                </a:solidFill>
                <a:latin typeface="Gill Sans MT"/>
                <a:cs typeface="Gill Sans MT"/>
              </a:rPr>
              <a:t>un</a:t>
            </a:r>
            <a:r>
              <a:rPr sz="1500" spc="175" dirty="0" smtClean="0">
                <a:solidFill>
                  <a:srgbClr val="393939"/>
                </a:solidFill>
                <a:latin typeface="Gill Sans MT"/>
                <a:cs typeface="Gill Sans MT"/>
              </a:rPr>
              <a:t>ive</a:t>
            </a:r>
            <a:r>
              <a:rPr sz="1500" spc="5" dirty="0" smtClean="0">
                <a:solidFill>
                  <a:srgbClr val="393939"/>
                </a:solidFill>
                <a:latin typeface="Gill Sans MT"/>
                <a:cs typeface="Gill Sans MT"/>
              </a:rPr>
              <a:t>r</a:t>
            </a:r>
            <a:r>
              <a:rPr sz="1500" spc="180" dirty="0" smtClean="0">
                <a:solidFill>
                  <a:srgbClr val="393939"/>
                </a:solidFill>
                <a:latin typeface="Gill Sans MT"/>
                <a:cs typeface="Gill Sans MT"/>
              </a:rPr>
              <a:t>sity  </a:t>
            </a:r>
            <a:r>
              <a:rPr sz="1500" spc="-35" dirty="0">
                <a:solidFill>
                  <a:srgbClr val="393939"/>
                </a:solidFill>
                <a:latin typeface="Gill Sans MT"/>
                <a:cs typeface="Gill Sans MT"/>
              </a:rPr>
              <a:t>(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40" dirty="0">
                <a:solidFill>
                  <a:srgbClr val="393939"/>
                </a:solidFill>
                <a:latin typeface="Gill Sans MT"/>
                <a:cs typeface="Gill Sans MT"/>
              </a:rPr>
              <a:t>in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40" dirty="0">
                <a:solidFill>
                  <a:srgbClr val="393939"/>
                </a:solidFill>
                <a:latin typeface="Gill Sans MT"/>
                <a:cs typeface="Gill Sans MT"/>
              </a:rPr>
              <a:t>c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40" dirty="0">
                <a:solidFill>
                  <a:srgbClr val="393939"/>
                </a:solidFill>
                <a:latin typeface="Gill Sans MT"/>
                <a:cs typeface="Gill Sans MT"/>
              </a:rPr>
              <a:t>lu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75" dirty="0">
                <a:solidFill>
                  <a:srgbClr val="393939"/>
                </a:solidFill>
                <a:latin typeface="Gill Sans MT"/>
                <a:cs typeface="Gill Sans MT"/>
              </a:rPr>
              <a:t>d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40" dirty="0">
                <a:solidFill>
                  <a:srgbClr val="393939"/>
                </a:solidFill>
                <a:latin typeface="Gill Sans MT"/>
                <a:cs typeface="Gill Sans MT"/>
              </a:rPr>
              <a:t>in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25" dirty="0">
                <a:solidFill>
                  <a:srgbClr val="393939"/>
                </a:solidFill>
                <a:latin typeface="Gill Sans MT"/>
                <a:cs typeface="Gill Sans MT"/>
              </a:rPr>
              <a:t>g</a:t>
            </a:r>
            <a:r>
              <a:rPr sz="1500" spc="16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155" dirty="0">
                <a:solidFill>
                  <a:srgbClr val="393939"/>
                </a:solidFill>
                <a:latin typeface="Gill Sans MT"/>
                <a:cs typeface="Gill Sans MT"/>
              </a:rPr>
              <a:t>its</a:t>
            </a:r>
            <a:r>
              <a:rPr sz="1500" spc="16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215" dirty="0">
                <a:solidFill>
                  <a:srgbClr val="393939"/>
                </a:solidFill>
                <a:latin typeface="Gill Sans MT"/>
                <a:cs typeface="Gill Sans MT"/>
              </a:rPr>
              <a:t>affiliate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90" dirty="0">
                <a:solidFill>
                  <a:srgbClr val="393939"/>
                </a:solidFill>
                <a:latin typeface="Gill Sans MT"/>
                <a:cs typeface="Gill Sans MT"/>
              </a:rPr>
              <a:t>s)</a:t>
            </a:r>
            <a:r>
              <a:rPr sz="1500" spc="-27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500" spc="-10" dirty="0">
                <a:solidFill>
                  <a:srgbClr val="393939"/>
                </a:solidFill>
                <a:latin typeface="Gill Sans MT"/>
                <a:cs typeface="Gill Sans MT"/>
              </a:rPr>
              <a:t>.</a:t>
            </a:r>
            <a:endParaRPr sz="1500" dirty="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98364" y="6296025"/>
            <a:ext cx="4415155" cy="0"/>
          </a:xfrm>
          <a:custGeom>
            <a:avLst/>
            <a:gdLst/>
            <a:ahLst/>
            <a:cxnLst/>
            <a:rect l="l" t="t" r="r" b="b"/>
            <a:pathLst>
              <a:path w="4415155">
                <a:moveTo>
                  <a:pt x="0" y="0"/>
                </a:moveTo>
                <a:lnTo>
                  <a:pt x="4414545" y="0"/>
                </a:lnTo>
              </a:path>
            </a:pathLst>
          </a:custGeom>
          <a:ln w="38100">
            <a:solidFill>
              <a:srgbClr val="39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501799" y="6555644"/>
            <a:ext cx="2734310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spc="-114" dirty="0" smtClean="0">
                <a:solidFill>
                  <a:srgbClr val="393939"/>
                </a:solidFill>
                <a:latin typeface="Gill Sans MT"/>
                <a:cs typeface="Gill Sans MT"/>
              </a:rPr>
              <a:t>W</a:t>
            </a:r>
            <a:r>
              <a:rPr sz="1000" b="1" spc="-85" dirty="0" smtClean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000" b="1" spc="-114" dirty="0">
                <a:solidFill>
                  <a:srgbClr val="393939"/>
                </a:solidFill>
                <a:latin typeface="Gill Sans MT"/>
                <a:cs typeface="Gill Sans MT"/>
              </a:rPr>
              <a:t>W</a:t>
            </a:r>
            <a:r>
              <a:rPr sz="1000" b="1" spc="-8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000" b="1" spc="-114" dirty="0">
                <a:solidFill>
                  <a:srgbClr val="393939"/>
                </a:solidFill>
                <a:latin typeface="Gill Sans MT"/>
                <a:cs typeface="Gill Sans MT"/>
              </a:rPr>
              <a:t>W</a:t>
            </a:r>
            <a:r>
              <a:rPr sz="1000" b="1" spc="-8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000" b="1" spc="-45" dirty="0">
                <a:solidFill>
                  <a:srgbClr val="393939"/>
                </a:solidFill>
                <a:latin typeface="Gill Sans MT"/>
                <a:cs typeface="Gill Sans MT"/>
              </a:rPr>
              <a:t>.</a:t>
            </a:r>
            <a:r>
              <a:rPr sz="1000" b="1" spc="-8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000" b="1" spc="-75" dirty="0">
                <a:solidFill>
                  <a:srgbClr val="393939"/>
                </a:solidFill>
                <a:latin typeface="Gill Sans MT"/>
                <a:cs typeface="Gill Sans MT"/>
              </a:rPr>
              <a:t>O</a:t>
            </a:r>
            <a:r>
              <a:rPr sz="1000" b="1" spc="-8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000" b="1" spc="-95" dirty="0">
                <a:solidFill>
                  <a:srgbClr val="393939"/>
                </a:solidFill>
                <a:latin typeface="Gill Sans MT"/>
                <a:cs typeface="Gill Sans MT"/>
              </a:rPr>
              <a:t>U</a:t>
            </a:r>
            <a:r>
              <a:rPr sz="1000" b="1" spc="-8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000" b="1" spc="-70" dirty="0">
                <a:solidFill>
                  <a:srgbClr val="393939"/>
                </a:solidFill>
                <a:latin typeface="Gill Sans MT"/>
                <a:cs typeface="Gill Sans MT"/>
              </a:rPr>
              <a:t>A</a:t>
            </a:r>
            <a:r>
              <a:rPr sz="1000" b="1" spc="-8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000" b="1" spc="-100" dirty="0">
                <a:solidFill>
                  <a:srgbClr val="393939"/>
                </a:solidFill>
                <a:latin typeface="Gill Sans MT"/>
                <a:cs typeface="Gill Sans MT"/>
              </a:rPr>
              <a:t>C</a:t>
            </a:r>
            <a:r>
              <a:rPr sz="1000" b="1" spc="-8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000" b="1" spc="-45" dirty="0">
                <a:solidFill>
                  <a:srgbClr val="393939"/>
                </a:solidFill>
                <a:latin typeface="Gill Sans MT"/>
                <a:cs typeface="Gill Sans MT"/>
              </a:rPr>
              <a:t>.</a:t>
            </a:r>
            <a:r>
              <a:rPr sz="1000" b="1" spc="-8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000" b="1" spc="-75" dirty="0">
                <a:solidFill>
                  <a:srgbClr val="393939"/>
                </a:solidFill>
                <a:latin typeface="Gill Sans MT"/>
                <a:cs typeface="Gill Sans MT"/>
              </a:rPr>
              <a:t>O</a:t>
            </a:r>
            <a:r>
              <a:rPr sz="1000" b="1" spc="-85" dirty="0">
                <a:solidFill>
                  <a:srgbClr val="393939"/>
                </a:solidFill>
                <a:latin typeface="Gill Sans MT"/>
                <a:cs typeface="Gill Sans MT"/>
              </a:rPr>
              <a:t> N </a:t>
            </a:r>
            <a:r>
              <a:rPr sz="1000" b="1" spc="-45" dirty="0">
                <a:solidFill>
                  <a:srgbClr val="393939"/>
                </a:solidFill>
                <a:latin typeface="Gill Sans MT"/>
                <a:cs typeface="Gill Sans MT"/>
              </a:rPr>
              <a:t>.</a:t>
            </a:r>
            <a:r>
              <a:rPr sz="1000" b="1" spc="-8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000" b="1" spc="-100" dirty="0">
                <a:solidFill>
                  <a:srgbClr val="393939"/>
                </a:solidFill>
                <a:latin typeface="Gill Sans MT"/>
                <a:cs typeface="Gill Sans MT"/>
              </a:rPr>
              <a:t>C</a:t>
            </a:r>
            <a:r>
              <a:rPr sz="1000" b="1" spc="-8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000" b="1" spc="-70" dirty="0">
                <a:solidFill>
                  <a:srgbClr val="393939"/>
                </a:solidFill>
                <a:latin typeface="Gill Sans MT"/>
                <a:cs typeface="Gill Sans MT"/>
              </a:rPr>
              <a:t>A</a:t>
            </a:r>
            <a:r>
              <a:rPr sz="1000" b="1" spc="-8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000" b="1" spc="100" dirty="0">
                <a:solidFill>
                  <a:srgbClr val="393939"/>
                </a:solidFill>
                <a:latin typeface="Gill Sans MT"/>
                <a:cs typeface="Gill Sans MT"/>
              </a:rPr>
              <a:t>/</a:t>
            </a:r>
            <a:r>
              <a:rPr sz="1000" b="1" spc="-8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000" b="1" spc="-90" dirty="0">
                <a:solidFill>
                  <a:srgbClr val="393939"/>
                </a:solidFill>
                <a:latin typeface="Gill Sans MT"/>
                <a:cs typeface="Gill Sans MT"/>
              </a:rPr>
              <a:t>G</a:t>
            </a:r>
            <a:r>
              <a:rPr sz="1000" b="1" spc="-8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000" b="1" spc="-95" dirty="0">
                <a:solidFill>
                  <a:srgbClr val="393939"/>
                </a:solidFill>
                <a:latin typeface="Gill Sans MT"/>
                <a:cs typeface="Gill Sans MT"/>
              </a:rPr>
              <a:t>U</a:t>
            </a:r>
            <a:r>
              <a:rPr sz="1000" b="1" spc="-8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000" b="1" spc="-20" dirty="0">
                <a:solidFill>
                  <a:srgbClr val="393939"/>
                </a:solidFill>
                <a:latin typeface="Gill Sans MT"/>
                <a:cs typeface="Gill Sans MT"/>
              </a:rPr>
              <a:t>I</a:t>
            </a:r>
            <a:r>
              <a:rPr sz="1000" b="1" spc="-8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000" b="1" spc="-50" dirty="0">
                <a:solidFill>
                  <a:srgbClr val="393939"/>
                </a:solidFill>
                <a:latin typeface="Gill Sans MT"/>
                <a:cs typeface="Gill Sans MT"/>
              </a:rPr>
              <a:t>D</a:t>
            </a:r>
            <a:r>
              <a:rPr sz="1000" b="1" spc="-8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000" b="1" spc="-60" dirty="0">
                <a:solidFill>
                  <a:srgbClr val="393939"/>
                </a:solidFill>
                <a:latin typeface="Gill Sans MT"/>
                <a:cs typeface="Gill Sans MT"/>
              </a:rPr>
              <a:t>E</a:t>
            </a:r>
            <a:r>
              <a:rPr sz="1000" b="1" spc="-8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000" b="1" spc="100" dirty="0">
                <a:solidFill>
                  <a:srgbClr val="393939"/>
                </a:solidFill>
                <a:latin typeface="Gill Sans MT"/>
                <a:cs typeface="Gill Sans MT"/>
              </a:rPr>
              <a:t>/</a:t>
            </a:r>
            <a:r>
              <a:rPr sz="1000" b="1" spc="-8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000" b="1" spc="25" dirty="0">
                <a:solidFill>
                  <a:srgbClr val="393939"/>
                </a:solidFill>
                <a:latin typeface="Gill Sans MT"/>
                <a:cs typeface="Gill Sans MT"/>
              </a:rPr>
              <a:t>1</a:t>
            </a:r>
            <a:r>
              <a:rPr sz="1000" b="1" spc="-8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000" b="1" spc="25" dirty="0">
                <a:solidFill>
                  <a:srgbClr val="393939"/>
                </a:solidFill>
                <a:latin typeface="Gill Sans MT"/>
                <a:cs typeface="Gill Sans MT"/>
              </a:rPr>
              <a:t>0</a:t>
            </a:r>
            <a:r>
              <a:rPr sz="1000" b="1" spc="-8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000" b="1" spc="25" dirty="0">
                <a:solidFill>
                  <a:srgbClr val="393939"/>
                </a:solidFill>
                <a:latin typeface="Gill Sans MT"/>
                <a:cs typeface="Gill Sans MT"/>
              </a:rPr>
              <a:t>1</a:t>
            </a:r>
            <a:r>
              <a:rPr sz="1000" b="1" spc="-8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endParaRPr sz="1000" dirty="0">
              <a:latin typeface="Gill Sans MT"/>
              <a:cs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8824" y="1300410"/>
            <a:ext cx="2789555" cy="204851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3900"/>
              </a:lnSpc>
              <a:spcBef>
                <a:spcPts val="500"/>
              </a:spcBef>
            </a:pPr>
            <a:r>
              <a:rPr sz="3500" b="1" spc="75" dirty="0">
                <a:solidFill>
                  <a:srgbClr val="393939"/>
                </a:solidFill>
                <a:latin typeface="Times New Roman"/>
                <a:cs typeface="Times New Roman"/>
              </a:rPr>
              <a:t>I</a:t>
            </a:r>
            <a:r>
              <a:rPr sz="3500" b="1" spc="-280" dirty="0">
                <a:solidFill>
                  <a:srgbClr val="393939"/>
                </a:solidFill>
                <a:latin typeface="Times New Roman"/>
                <a:cs typeface="Times New Roman"/>
              </a:rPr>
              <a:t>M</a:t>
            </a:r>
            <a:r>
              <a:rPr sz="3500" b="1" spc="220" dirty="0">
                <a:solidFill>
                  <a:srgbClr val="393939"/>
                </a:solidFill>
                <a:latin typeface="Times New Roman"/>
                <a:cs typeface="Times New Roman"/>
              </a:rPr>
              <a:t>P</a:t>
            </a:r>
            <a:r>
              <a:rPr sz="3500" b="1" spc="-330" dirty="0">
                <a:solidFill>
                  <a:srgbClr val="393939"/>
                </a:solidFill>
                <a:latin typeface="Times New Roman"/>
                <a:cs typeface="Times New Roman"/>
              </a:rPr>
              <a:t>O</a:t>
            </a:r>
            <a:r>
              <a:rPr sz="3500" b="1" spc="-70" dirty="0">
                <a:solidFill>
                  <a:srgbClr val="393939"/>
                </a:solidFill>
                <a:latin typeface="Times New Roman"/>
                <a:cs typeface="Times New Roman"/>
              </a:rPr>
              <a:t>R</a:t>
            </a:r>
            <a:r>
              <a:rPr sz="3500" b="1" spc="75" dirty="0">
                <a:solidFill>
                  <a:srgbClr val="393939"/>
                </a:solidFill>
                <a:latin typeface="Times New Roman"/>
                <a:cs typeface="Times New Roman"/>
              </a:rPr>
              <a:t>T</a:t>
            </a:r>
            <a:r>
              <a:rPr sz="3500" b="1" spc="15" dirty="0">
                <a:solidFill>
                  <a:srgbClr val="393939"/>
                </a:solidFill>
                <a:latin typeface="Times New Roman"/>
                <a:cs typeface="Times New Roman"/>
              </a:rPr>
              <a:t>A</a:t>
            </a:r>
            <a:r>
              <a:rPr sz="3500" b="1" spc="50" dirty="0">
                <a:solidFill>
                  <a:srgbClr val="393939"/>
                </a:solidFill>
                <a:latin typeface="Times New Roman"/>
                <a:cs typeface="Times New Roman"/>
              </a:rPr>
              <a:t>N</a:t>
            </a:r>
            <a:r>
              <a:rPr sz="3500" b="1" spc="100" dirty="0">
                <a:solidFill>
                  <a:srgbClr val="393939"/>
                </a:solidFill>
                <a:latin typeface="Times New Roman"/>
                <a:cs typeface="Times New Roman"/>
              </a:rPr>
              <a:t>T  </a:t>
            </a:r>
            <a:r>
              <a:rPr sz="3500" b="1" spc="80" dirty="0">
                <a:solidFill>
                  <a:srgbClr val="393939"/>
                </a:solidFill>
                <a:latin typeface="Times New Roman"/>
                <a:cs typeface="Times New Roman"/>
              </a:rPr>
              <a:t>DATES </a:t>
            </a:r>
            <a:r>
              <a:rPr sz="3500" b="1" spc="-70" dirty="0">
                <a:solidFill>
                  <a:srgbClr val="393939"/>
                </a:solidFill>
                <a:latin typeface="Times New Roman"/>
                <a:cs typeface="Times New Roman"/>
              </a:rPr>
              <a:t>TO  </a:t>
            </a:r>
            <a:r>
              <a:rPr sz="3500" b="1" spc="40" dirty="0">
                <a:solidFill>
                  <a:srgbClr val="393939"/>
                </a:solidFill>
                <a:latin typeface="Times New Roman"/>
                <a:cs typeface="Times New Roman"/>
              </a:rPr>
              <a:t>KEEP </a:t>
            </a:r>
            <a:r>
              <a:rPr sz="3500" b="1" spc="110" dirty="0">
                <a:solidFill>
                  <a:srgbClr val="393939"/>
                </a:solidFill>
                <a:latin typeface="Times New Roman"/>
                <a:cs typeface="Times New Roman"/>
              </a:rPr>
              <a:t>IN  </a:t>
            </a:r>
            <a:r>
              <a:rPr sz="3500" b="1" spc="-40" dirty="0">
                <a:solidFill>
                  <a:srgbClr val="393939"/>
                </a:solidFill>
                <a:latin typeface="Times New Roman"/>
                <a:cs typeface="Times New Roman"/>
              </a:rPr>
              <a:t>MIND: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572000"/>
            <a:ext cx="9753599" cy="2733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0">
              <a:lnSpc>
                <a:spcPct val="100000"/>
              </a:lnSpc>
              <a:spcBef>
                <a:spcPts val="105"/>
              </a:spcBef>
            </a:pPr>
            <a:r>
              <a:rPr b="1" spc="-140" dirty="0">
                <a:solidFill>
                  <a:srgbClr val="FF5C5C"/>
                </a:solidFill>
                <a:latin typeface="Gill Sans MT"/>
                <a:cs typeface="Gill Sans MT"/>
              </a:rPr>
              <a:t>N</a:t>
            </a:r>
            <a:r>
              <a:rPr b="1" spc="-30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b="1" spc="-120" dirty="0">
                <a:solidFill>
                  <a:srgbClr val="FF5C5C"/>
                </a:solidFill>
                <a:latin typeface="Gill Sans MT"/>
                <a:cs typeface="Gill Sans MT"/>
              </a:rPr>
              <a:t>O</a:t>
            </a:r>
            <a:r>
              <a:rPr b="1" spc="-30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b="1" spc="-10" dirty="0">
                <a:solidFill>
                  <a:srgbClr val="FF5C5C"/>
                </a:solidFill>
                <a:latin typeface="Gill Sans MT"/>
                <a:cs typeface="Gill Sans MT"/>
              </a:rPr>
              <a:t>V</a:t>
            </a:r>
            <a:r>
              <a:rPr b="1" spc="-30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b="1" spc="-100" dirty="0">
                <a:solidFill>
                  <a:srgbClr val="FF5C5C"/>
                </a:solidFill>
                <a:latin typeface="Gill Sans MT"/>
                <a:cs typeface="Gill Sans MT"/>
              </a:rPr>
              <a:t>E</a:t>
            </a:r>
            <a:r>
              <a:rPr b="1" spc="-30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b="1" spc="75" dirty="0">
                <a:solidFill>
                  <a:srgbClr val="FF5C5C"/>
                </a:solidFill>
                <a:latin typeface="Gill Sans MT"/>
                <a:cs typeface="Gill Sans MT"/>
              </a:rPr>
              <a:t>M</a:t>
            </a:r>
            <a:r>
              <a:rPr b="1" spc="-30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b="1" spc="-75" dirty="0">
                <a:solidFill>
                  <a:srgbClr val="FF5C5C"/>
                </a:solidFill>
                <a:latin typeface="Gill Sans MT"/>
                <a:cs typeface="Gill Sans MT"/>
              </a:rPr>
              <a:t>B</a:t>
            </a:r>
            <a:r>
              <a:rPr b="1" spc="-30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b="1" spc="-100" dirty="0">
                <a:solidFill>
                  <a:srgbClr val="FF5C5C"/>
                </a:solidFill>
                <a:latin typeface="Gill Sans MT"/>
                <a:cs typeface="Gill Sans MT"/>
              </a:rPr>
              <a:t>E</a:t>
            </a:r>
            <a:r>
              <a:rPr b="1" spc="-30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b="1" spc="-35" dirty="0">
                <a:solidFill>
                  <a:srgbClr val="FF5C5C"/>
                </a:solidFill>
                <a:latin typeface="Gill Sans MT"/>
                <a:cs typeface="Gill Sans MT"/>
              </a:rPr>
              <a:t>R</a:t>
            </a:r>
            <a:r>
              <a:rPr b="1" spc="18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pc="35" dirty="0"/>
              <a:t>-</a:t>
            </a:r>
            <a:r>
              <a:rPr spc="180" dirty="0"/>
              <a:t> </a:t>
            </a:r>
            <a:r>
              <a:rPr spc="190" dirty="0"/>
              <a:t>BEG</a:t>
            </a:r>
            <a:r>
              <a:rPr spc="-300" dirty="0"/>
              <a:t> </a:t>
            </a:r>
            <a:r>
              <a:rPr spc="100" dirty="0"/>
              <a:t>IN</a:t>
            </a:r>
            <a:r>
              <a:rPr spc="180" dirty="0"/>
              <a:t> </a:t>
            </a:r>
            <a:r>
              <a:rPr spc="25" dirty="0"/>
              <a:t>A</a:t>
            </a:r>
            <a:r>
              <a:rPr spc="-300" dirty="0"/>
              <a:t> </a:t>
            </a:r>
            <a:r>
              <a:rPr spc="229" dirty="0"/>
              <a:t>PPL</a:t>
            </a:r>
            <a:r>
              <a:rPr spc="-300" dirty="0"/>
              <a:t> </a:t>
            </a:r>
            <a:r>
              <a:rPr spc="100" dirty="0"/>
              <a:t>IC</a:t>
            </a:r>
            <a:r>
              <a:rPr spc="-300" dirty="0"/>
              <a:t> </a:t>
            </a:r>
            <a:r>
              <a:rPr spc="25" dirty="0"/>
              <a:t>A</a:t>
            </a:r>
            <a:r>
              <a:rPr spc="-300" dirty="0"/>
              <a:t> </a:t>
            </a:r>
            <a:r>
              <a:rPr spc="-20" dirty="0"/>
              <a:t>T</a:t>
            </a:r>
            <a:r>
              <a:rPr spc="-300" dirty="0"/>
              <a:t> </a:t>
            </a:r>
            <a:r>
              <a:rPr spc="100" dirty="0"/>
              <a:t>IO</a:t>
            </a:r>
            <a:r>
              <a:rPr spc="-300" dirty="0"/>
              <a:t> </a:t>
            </a:r>
            <a:r>
              <a:rPr spc="-40" dirty="0"/>
              <a:t>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083049" y="1439100"/>
            <a:ext cx="4633595" cy="2640466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1650" b="1" spc="105" dirty="0">
                <a:solidFill>
                  <a:srgbClr val="FF5C5C"/>
                </a:solidFill>
                <a:latin typeface="Gill Sans MT"/>
                <a:cs typeface="Gill Sans MT"/>
              </a:rPr>
              <a:t>JA</a:t>
            </a:r>
            <a:r>
              <a:rPr sz="1650" b="1" spc="-30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650" b="1" spc="-140" dirty="0">
                <a:solidFill>
                  <a:srgbClr val="FF5C5C"/>
                </a:solidFill>
                <a:latin typeface="Gill Sans MT"/>
                <a:cs typeface="Gill Sans MT"/>
              </a:rPr>
              <a:t>N</a:t>
            </a:r>
            <a:r>
              <a:rPr sz="1650" b="1" spc="-30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650" b="1" spc="-155" dirty="0">
                <a:solidFill>
                  <a:srgbClr val="FF5C5C"/>
                </a:solidFill>
                <a:latin typeface="Gill Sans MT"/>
                <a:cs typeface="Gill Sans MT"/>
              </a:rPr>
              <a:t>U</a:t>
            </a:r>
            <a:r>
              <a:rPr sz="1650" b="1" spc="-30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650" b="1" spc="-114" dirty="0">
                <a:solidFill>
                  <a:srgbClr val="FF5C5C"/>
                </a:solidFill>
                <a:latin typeface="Gill Sans MT"/>
                <a:cs typeface="Gill Sans MT"/>
              </a:rPr>
              <a:t>A</a:t>
            </a:r>
            <a:r>
              <a:rPr sz="1650" b="1" spc="-30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650" b="1" spc="-35" dirty="0">
                <a:solidFill>
                  <a:srgbClr val="FF5C5C"/>
                </a:solidFill>
                <a:latin typeface="Gill Sans MT"/>
                <a:cs typeface="Gill Sans MT"/>
              </a:rPr>
              <a:t>R</a:t>
            </a:r>
            <a:r>
              <a:rPr sz="1650" b="1" spc="-30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650" b="1" spc="-85" dirty="0">
                <a:solidFill>
                  <a:srgbClr val="FF5C5C"/>
                </a:solidFill>
                <a:latin typeface="Gill Sans MT"/>
                <a:cs typeface="Gill Sans MT"/>
              </a:rPr>
              <a:t>Y</a:t>
            </a:r>
            <a:r>
              <a:rPr sz="1650" b="1" spc="18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650" b="1" spc="50" dirty="0">
                <a:solidFill>
                  <a:srgbClr val="FF5C5C"/>
                </a:solidFill>
                <a:latin typeface="Gill Sans MT"/>
                <a:cs typeface="Gill Sans MT"/>
              </a:rPr>
              <a:t>1</a:t>
            </a:r>
            <a:r>
              <a:rPr sz="1650" b="1" spc="-30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650" b="1" spc="50" dirty="0">
                <a:solidFill>
                  <a:srgbClr val="FF5C5C"/>
                </a:solidFill>
                <a:latin typeface="Gill Sans MT"/>
                <a:cs typeface="Gill Sans MT"/>
              </a:rPr>
              <a:t>7</a:t>
            </a:r>
            <a:r>
              <a:rPr sz="1650" b="1" spc="-30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650" b="1" spc="-75" dirty="0">
                <a:solidFill>
                  <a:srgbClr val="FF5C5C"/>
                </a:solidFill>
                <a:latin typeface="Gill Sans MT"/>
                <a:cs typeface="Gill Sans MT"/>
              </a:rPr>
              <a:t>,</a:t>
            </a:r>
            <a:r>
              <a:rPr sz="1650" b="1" spc="18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650" b="1" spc="50" dirty="0">
                <a:solidFill>
                  <a:srgbClr val="FF5C5C"/>
                </a:solidFill>
                <a:latin typeface="Gill Sans MT"/>
                <a:cs typeface="Gill Sans MT"/>
              </a:rPr>
              <a:t>2</a:t>
            </a:r>
            <a:r>
              <a:rPr sz="1650" b="1" spc="-30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650" b="1" spc="50" dirty="0">
                <a:solidFill>
                  <a:srgbClr val="FF5C5C"/>
                </a:solidFill>
                <a:latin typeface="Gill Sans MT"/>
                <a:cs typeface="Gill Sans MT"/>
              </a:rPr>
              <a:t>0</a:t>
            </a:r>
            <a:r>
              <a:rPr sz="1650" b="1" spc="-30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650" b="1" spc="50" dirty="0">
                <a:solidFill>
                  <a:srgbClr val="FF5C5C"/>
                </a:solidFill>
                <a:latin typeface="Gill Sans MT"/>
                <a:cs typeface="Gill Sans MT"/>
              </a:rPr>
              <a:t>1</a:t>
            </a:r>
            <a:r>
              <a:rPr sz="1650" b="1" spc="-30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650" b="1" spc="50" dirty="0">
                <a:solidFill>
                  <a:srgbClr val="FF5C5C"/>
                </a:solidFill>
                <a:latin typeface="Gill Sans MT"/>
                <a:cs typeface="Gill Sans MT"/>
              </a:rPr>
              <a:t>8</a:t>
            </a:r>
            <a:r>
              <a:rPr sz="1650" b="1" spc="18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650" spc="-300" dirty="0" smtClean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650" spc="35" dirty="0">
                <a:solidFill>
                  <a:srgbClr val="393939"/>
                </a:solidFill>
                <a:latin typeface="Gill Sans MT"/>
                <a:cs typeface="Gill Sans MT"/>
              </a:rPr>
              <a:t>-</a:t>
            </a:r>
            <a:r>
              <a:rPr sz="1650" spc="18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650" spc="5" dirty="0">
                <a:solidFill>
                  <a:srgbClr val="393939"/>
                </a:solidFill>
                <a:latin typeface="Gill Sans MT"/>
                <a:cs typeface="Gill Sans MT"/>
              </a:rPr>
              <a:t>D</a:t>
            </a:r>
            <a:r>
              <a:rPr sz="1650" spc="-30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650" spc="150" dirty="0">
                <a:solidFill>
                  <a:srgbClr val="393939"/>
                </a:solidFill>
                <a:latin typeface="Gill Sans MT"/>
                <a:cs typeface="Gill Sans MT"/>
              </a:rPr>
              <a:t>EA</a:t>
            </a:r>
            <a:r>
              <a:rPr sz="1650" spc="-30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650" spc="5" dirty="0">
                <a:solidFill>
                  <a:srgbClr val="393939"/>
                </a:solidFill>
                <a:latin typeface="Gill Sans MT"/>
                <a:cs typeface="Gill Sans MT"/>
              </a:rPr>
              <a:t>D</a:t>
            </a:r>
            <a:r>
              <a:rPr sz="1650" spc="-30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650" spc="35" dirty="0">
                <a:solidFill>
                  <a:srgbClr val="393939"/>
                </a:solidFill>
                <a:latin typeface="Gill Sans MT"/>
                <a:cs typeface="Gill Sans MT"/>
              </a:rPr>
              <a:t>L</a:t>
            </a:r>
            <a:r>
              <a:rPr sz="1650" spc="-30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650" spc="100" dirty="0">
                <a:solidFill>
                  <a:srgbClr val="393939"/>
                </a:solidFill>
                <a:latin typeface="Gill Sans MT"/>
                <a:cs typeface="Gill Sans MT"/>
              </a:rPr>
              <a:t>IN</a:t>
            </a:r>
            <a:r>
              <a:rPr sz="1650" spc="-30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650" spc="130" dirty="0">
                <a:solidFill>
                  <a:srgbClr val="393939"/>
                </a:solidFill>
                <a:latin typeface="Gill Sans MT"/>
                <a:cs typeface="Gill Sans MT"/>
              </a:rPr>
              <a:t>E</a:t>
            </a:r>
            <a:r>
              <a:rPr sz="1650" spc="18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650" spc="135" dirty="0">
                <a:solidFill>
                  <a:srgbClr val="393939"/>
                </a:solidFill>
                <a:latin typeface="Gill Sans MT"/>
                <a:cs typeface="Gill Sans MT"/>
              </a:rPr>
              <a:t>FO</a:t>
            </a:r>
            <a:r>
              <a:rPr sz="1650" spc="-30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650" spc="65" dirty="0">
                <a:solidFill>
                  <a:srgbClr val="393939"/>
                </a:solidFill>
                <a:latin typeface="Gill Sans MT"/>
                <a:cs typeface="Gill Sans MT"/>
              </a:rPr>
              <a:t>R</a:t>
            </a:r>
            <a:endParaRPr sz="1650" dirty="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650" b="1" spc="-155" dirty="0">
                <a:solidFill>
                  <a:srgbClr val="FF5C5C"/>
                </a:solidFill>
                <a:latin typeface="Gill Sans MT"/>
                <a:cs typeface="Gill Sans MT"/>
              </a:rPr>
              <a:t>U</a:t>
            </a:r>
            <a:r>
              <a:rPr sz="1650" b="1" spc="-30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650" b="1" spc="-140" dirty="0">
                <a:solidFill>
                  <a:srgbClr val="FF5C5C"/>
                </a:solidFill>
                <a:latin typeface="Gill Sans MT"/>
                <a:cs typeface="Gill Sans MT"/>
              </a:rPr>
              <a:t>N</a:t>
            </a:r>
            <a:r>
              <a:rPr sz="1650" b="1" spc="-30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650" b="1" spc="-30" dirty="0">
                <a:solidFill>
                  <a:srgbClr val="FF5C5C"/>
                </a:solidFill>
                <a:latin typeface="Gill Sans MT"/>
                <a:cs typeface="Gill Sans MT"/>
              </a:rPr>
              <a:t>I</a:t>
            </a:r>
            <a:r>
              <a:rPr sz="1650" b="1" spc="-30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650" b="1" spc="-10" dirty="0">
                <a:solidFill>
                  <a:srgbClr val="FF5C5C"/>
                </a:solidFill>
                <a:latin typeface="Gill Sans MT"/>
                <a:cs typeface="Gill Sans MT"/>
              </a:rPr>
              <a:t>V</a:t>
            </a:r>
            <a:r>
              <a:rPr sz="1650" b="1" spc="-30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650" b="1" spc="-100" dirty="0">
                <a:solidFill>
                  <a:srgbClr val="FF5C5C"/>
                </a:solidFill>
                <a:latin typeface="Gill Sans MT"/>
                <a:cs typeface="Gill Sans MT"/>
              </a:rPr>
              <a:t>E</a:t>
            </a:r>
            <a:r>
              <a:rPr sz="1650" b="1" spc="-30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650" b="1" spc="-35" dirty="0">
                <a:solidFill>
                  <a:srgbClr val="FF5C5C"/>
                </a:solidFill>
                <a:latin typeface="Gill Sans MT"/>
                <a:cs typeface="Gill Sans MT"/>
              </a:rPr>
              <a:t>R</a:t>
            </a:r>
            <a:r>
              <a:rPr sz="1650" b="1" spc="-30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650" b="1" spc="-110" dirty="0">
                <a:solidFill>
                  <a:srgbClr val="FF5C5C"/>
                </a:solidFill>
                <a:latin typeface="Gill Sans MT"/>
                <a:cs typeface="Gill Sans MT"/>
              </a:rPr>
              <a:t>S</a:t>
            </a:r>
            <a:r>
              <a:rPr sz="1650" b="1" spc="-30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650" b="1" spc="-30" dirty="0">
                <a:solidFill>
                  <a:srgbClr val="FF5C5C"/>
                </a:solidFill>
                <a:latin typeface="Gill Sans MT"/>
                <a:cs typeface="Gill Sans MT"/>
              </a:rPr>
              <a:t>I</a:t>
            </a:r>
            <a:r>
              <a:rPr sz="1650" b="1" spc="-30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650" b="1" spc="-204" dirty="0">
                <a:solidFill>
                  <a:srgbClr val="FF5C5C"/>
                </a:solidFill>
                <a:latin typeface="Gill Sans MT"/>
                <a:cs typeface="Gill Sans MT"/>
              </a:rPr>
              <a:t>T</a:t>
            </a:r>
            <a:r>
              <a:rPr sz="1650" b="1" spc="-30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650" b="1" spc="-85" dirty="0">
                <a:solidFill>
                  <a:srgbClr val="FF5C5C"/>
                </a:solidFill>
                <a:latin typeface="Gill Sans MT"/>
                <a:cs typeface="Gill Sans MT"/>
              </a:rPr>
              <a:t>Y</a:t>
            </a:r>
            <a:r>
              <a:rPr sz="1650" b="1" spc="18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650" b="1" spc="-114" dirty="0">
                <a:solidFill>
                  <a:srgbClr val="FF5C5C"/>
                </a:solidFill>
                <a:latin typeface="Gill Sans MT"/>
                <a:cs typeface="Gill Sans MT"/>
              </a:rPr>
              <a:t>A</a:t>
            </a:r>
            <a:r>
              <a:rPr sz="1650" b="1" spc="-30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650" b="1" spc="-50" dirty="0">
                <a:solidFill>
                  <a:srgbClr val="FF5C5C"/>
                </a:solidFill>
                <a:latin typeface="Gill Sans MT"/>
                <a:cs typeface="Gill Sans MT"/>
              </a:rPr>
              <a:t>P</a:t>
            </a:r>
            <a:r>
              <a:rPr sz="1650" b="1" spc="-30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650" b="1" spc="-50" dirty="0">
                <a:solidFill>
                  <a:srgbClr val="FF5C5C"/>
                </a:solidFill>
                <a:latin typeface="Gill Sans MT"/>
                <a:cs typeface="Gill Sans MT"/>
              </a:rPr>
              <a:t>P</a:t>
            </a:r>
            <a:r>
              <a:rPr sz="1650" b="1" spc="-30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650" b="1" spc="-160" dirty="0">
                <a:solidFill>
                  <a:srgbClr val="FF5C5C"/>
                </a:solidFill>
                <a:latin typeface="Gill Sans MT"/>
                <a:cs typeface="Gill Sans MT"/>
              </a:rPr>
              <a:t>L</a:t>
            </a:r>
            <a:r>
              <a:rPr sz="1650" b="1" spc="-30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650" b="1" spc="-30" dirty="0">
                <a:solidFill>
                  <a:srgbClr val="FF5C5C"/>
                </a:solidFill>
                <a:latin typeface="Gill Sans MT"/>
                <a:cs typeface="Gill Sans MT"/>
              </a:rPr>
              <a:t>I</a:t>
            </a:r>
            <a:r>
              <a:rPr sz="1650" b="1" spc="-30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650" b="1" spc="-165" dirty="0">
                <a:solidFill>
                  <a:srgbClr val="FF5C5C"/>
                </a:solidFill>
                <a:latin typeface="Gill Sans MT"/>
                <a:cs typeface="Gill Sans MT"/>
              </a:rPr>
              <a:t>C</a:t>
            </a:r>
            <a:r>
              <a:rPr sz="1650" b="1" spc="-30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650" b="1" spc="-114" dirty="0">
                <a:solidFill>
                  <a:srgbClr val="FF5C5C"/>
                </a:solidFill>
                <a:latin typeface="Gill Sans MT"/>
                <a:cs typeface="Gill Sans MT"/>
              </a:rPr>
              <a:t>A</a:t>
            </a:r>
            <a:r>
              <a:rPr sz="1650" b="1" spc="-30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650" b="1" spc="-204" dirty="0">
                <a:solidFill>
                  <a:srgbClr val="FF5C5C"/>
                </a:solidFill>
                <a:latin typeface="Gill Sans MT"/>
                <a:cs typeface="Gill Sans MT"/>
              </a:rPr>
              <a:t>T</a:t>
            </a:r>
            <a:r>
              <a:rPr sz="1650" b="1" spc="-30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650" b="1" spc="-30" dirty="0">
                <a:solidFill>
                  <a:srgbClr val="FF5C5C"/>
                </a:solidFill>
                <a:latin typeface="Gill Sans MT"/>
                <a:cs typeface="Gill Sans MT"/>
              </a:rPr>
              <a:t>I</a:t>
            </a:r>
            <a:r>
              <a:rPr sz="1650" b="1" spc="-30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650" b="1" spc="-120" dirty="0">
                <a:solidFill>
                  <a:srgbClr val="FF5C5C"/>
                </a:solidFill>
                <a:latin typeface="Gill Sans MT"/>
                <a:cs typeface="Gill Sans MT"/>
              </a:rPr>
              <a:t>O</a:t>
            </a:r>
            <a:r>
              <a:rPr sz="1650" b="1" spc="-30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650" b="1" spc="-140" dirty="0">
                <a:solidFill>
                  <a:srgbClr val="FF5C5C"/>
                </a:solidFill>
                <a:latin typeface="Gill Sans MT"/>
                <a:cs typeface="Gill Sans MT"/>
              </a:rPr>
              <a:t>N</a:t>
            </a:r>
            <a:r>
              <a:rPr sz="1650" b="1" spc="-30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650" b="1" spc="-110" dirty="0">
                <a:solidFill>
                  <a:srgbClr val="FF5C5C"/>
                </a:solidFill>
                <a:latin typeface="Gill Sans MT"/>
                <a:cs typeface="Gill Sans MT"/>
              </a:rPr>
              <a:t>S</a:t>
            </a:r>
            <a:endParaRPr sz="1650" dirty="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50" dirty="0">
              <a:latin typeface="Times New Roman"/>
              <a:cs typeface="Times New Roman"/>
            </a:endParaRPr>
          </a:p>
          <a:p>
            <a:pPr marL="12700" marR="119380">
              <a:lnSpc>
                <a:spcPct val="113599"/>
              </a:lnSpc>
            </a:pPr>
            <a:r>
              <a:rPr sz="1650" b="1" spc="75" dirty="0">
                <a:solidFill>
                  <a:srgbClr val="FF5C5C"/>
                </a:solidFill>
                <a:latin typeface="Gill Sans MT"/>
                <a:cs typeface="Gill Sans MT"/>
              </a:rPr>
              <a:t>M</a:t>
            </a:r>
            <a:r>
              <a:rPr sz="1650" b="1" spc="-30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650" b="1" spc="-114" dirty="0">
                <a:solidFill>
                  <a:srgbClr val="FF5C5C"/>
                </a:solidFill>
                <a:latin typeface="Gill Sans MT"/>
                <a:cs typeface="Gill Sans MT"/>
              </a:rPr>
              <a:t>A</a:t>
            </a:r>
            <a:r>
              <a:rPr sz="1650" b="1" spc="-30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650" b="1" spc="-85" dirty="0">
                <a:solidFill>
                  <a:srgbClr val="FF5C5C"/>
                </a:solidFill>
                <a:latin typeface="Gill Sans MT"/>
                <a:cs typeface="Gill Sans MT"/>
              </a:rPr>
              <a:t>Y</a:t>
            </a:r>
            <a:r>
              <a:rPr sz="1650" b="1" spc="18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650" b="1" spc="50" dirty="0">
                <a:solidFill>
                  <a:srgbClr val="FF5C5C"/>
                </a:solidFill>
                <a:latin typeface="Gill Sans MT"/>
                <a:cs typeface="Gill Sans MT"/>
              </a:rPr>
              <a:t>2</a:t>
            </a:r>
            <a:r>
              <a:rPr sz="1650" b="1" spc="-30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650" b="1" spc="50" dirty="0">
                <a:solidFill>
                  <a:srgbClr val="FF5C5C"/>
                </a:solidFill>
                <a:latin typeface="Gill Sans MT"/>
                <a:cs typeface="Gill Sans MT"/>
              </a:rPr>
              <a:t>9</a:t>
            </a:r>
            <a:r>
              <a:rPr sz="1650" b="1" spc="-30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650" b="1" spc="-75" dirty="0">
                <a:solidFill>
                  <a:srgbClr val="FF5C5C"/>
                </a:solidFill>
                <a:latin typeface="Gill Sans MT"/>
                <a:cs typeface="Gill Sans MT"/>
              </a:rPr>
              <a:t>,</a:t>
            </a:r>
            <a:r>
              <a:rPr sz="1650" b="1" spc="18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650" b="1" spc="50" dirty="0">
                <a:solidFill>
                  <a:srgbClr val="FF5C5C"/>
                </a:solidFill>
                <a:latin typeface="Gill Sans MT"/>
                <a:cs typeface="Gill Sans MT"/>
              </a:rPr>
              <a:t>2</a:t>
            </a:r>
            <a:r>
              <a:rPr sz="1650" b="1" spc="-30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650" b="1" spc="50" dirty="0">
                <a:solidFill>
                  <a:srgbClr val="FF5C5C"/>
                </a:solidFill>
                <a:latin typeface="Gill Sans MT"/>
                <a:cs typeface="Gill Sans MT"/>
              </a:rPr>
              <a:t>0</a:t>
            </a:r>
            <a:r>
              <a:rPr sz="1650" b="1" spc="-30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650" b="1" spc="50" dirty="0">
                <a:solidFill>
                  <a:srgbClr val="FF5C5C"/>
                </a:solidFill>
                <a:latin typeface="Gill Sans MT"/>
                <a:cs typeface="Gill Sans MT"/>
              </a:rPr>
              <a:t>1</a:t>
            </a:r>
            <a:r>
              <a:rPr sz="1650" b="1" spc="-30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650" b="1" spc="50" dirty="0">
                <a:solidFill>
                  <a:srgbClr val="FF5C5C"/>
                </a:solidFill>
                <a:latin typeface="Gill Sans MT"/>
                <a:cs typeface="Gill Sans MT"/>
              </a:rPr>
              <a:t>8</a:t>
            </a:r>
            <a:r>
              <a:rPr sz="1650" b="1" spc="18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650" spc="35" dirty="0">
                <a:solidFill>
                  <a:srgbClr val="393939"/>
                </a:solidFill>
                <a:latin typeface="Gill Sans MT"/>
                <a:cs typeface="Gill Sans MT"/>
              </a:rPr>
              <a:t>-</a:t>
            </a:r>
            <a:r>
              <a:rPr sz="1650" spc="18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650" spc="35" dirty="0">
                <a:solidFill>
                  <a:srgbClr val="393939"/>
                </a:solidFill>
                <a:latin typeface="Gill Sans MT"/>
                <a:cs typeface="Gill Sans MT"/>
              </a:rPr>
              <a:t>L</a:t>
            </a:r>
            <a:r>
              <a:rPr sz="1650" spc="-30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650" spc="25" dirty="0">
                <a:solidFill>
                  <a:srgbClr val="393939"/>
                </a:solidFill>
                <a:latin typeface="Gill Sans MT"/>
                <a:cs typeface="Gill Sans MT"/>
              </a:rPr>
              <a:t>A</a:t>
            </a:r>
            <a:r>
              <a:rPr sz="1650" spc="-30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650" spc="-20" dirty="0">
                <a:solidFill>
                  <a:srgbClr val="393939"/>
                </a:solidFill>
                <a:latin typeface="Gill Sans MT"/>
                <a:cs typeface="Gill Sans MT"/>
              </a:rPr>
              <a:t>T</a:t>
            </a:r>
            <a:r>
              <a:rPr sz="1650" spc="-30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650" spc="175" dirty="0">
                <a:solidFill>
                  <a:srgbClr val="393939"/>
                </a:solidFill>
                <a:latin typeface="Gill Sans MT"/>
                <a:cs typeface="Gill Sans MT"/>
              </a:rPr>
              <a:t>EST</a:t>
            </a:r>
            <a:r>
              <a:rPr sz="1650" spc="18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650" spc="5" dirty="0">
                <a:solidFill>
                  <a:srgbClr val="393939"/>
                </a:solidFill>
                <a:latin typeface="Gill Sans MT"/>
                <a:cs typeface="Gill Sans MT"/>
              </a:rPr>
              <a:t>D</a:t>
            </a:r>
            <a:r>
              <a:rPr sz="1650" spc="-30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650" spc="25" dirty="0">
                <a:solidFill>
                  <a:srgbClr val="393939"/>
                </a:solidFill>
                <a:latin typeface="Gill Sans MT"/>
                <a:cs typeface="Gill Sans MT"/>
              </a:rPr>
              <a:t>A</a:t>
            </a:r>
            <a:r>
              <a:rPr sz="1650" spc="-30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650" spc="-20" dirty="0">
                <a:solidFill>
                  <a:srgbClr val="393939"/>
                </a:solidFill>
                <a:latin typeface="Gill Sans MT"/>
                <a:cs typeface="Gill Sans MT"/>
              </a:rPr>
              <a:t>T</a:t>
            </a:r>
            <a:r>
              <a:rPr sz="1650" spc="-30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650" spc="130" dirty="0">
                <a:solidFill>
                  <a:srgbClr val="393939"/>
                </a:solidFill>
                <a:latin typeface="Gill Sans MT"/>
                <a:cs typeface="Gill Sans MT"/>
              </a:rPr>
              <a:t>E</a:t>
            </a:r>
            <a:r>
              <a:rPr sz="1650" spc="18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650" spc="40" dirty="0">
                <a:solidFill>
                  <a:srgbClr val="393939"/>
                </a:solidFill>
                <a:latin typeface="Gill Sans MT"/>
                <a:cs typeface="Gill Sans MT"/>
              </a:rPr>
              <a:t>Y</a:t>
            </a:r>
            <a:r>
              <a:rPr sz="1650" spc="-30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650" spc="-40" dirty="0">
                <a:solidFill>
                  <a:srgbClr val="393939"/>
                </a:solidFill>
                <a:latin typeface="Gill Sans MT"/>
                <a:cs typeface="Gill Sans MT"/>
              </a:rPr>
              <a:t>O</a:t>
            </a:r>
            <a:r>
              <a:rPr sz="1650" spc="-30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650" spc="35" dirty="0">
                <a:solidFill>
                  <a:srgbClr val="393939"/>
                </a:solidFill>
                <a:latin typeface="Gill Sans MT"/>
                <a:cs typeface="Gill Sans MT"/>
              </a:rPr>
              <a:t>U</a:t>
            </a:r>
            <a:r>
              <a:rPr sz="1650" spc="18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650" spc="-35" dirty="0">
                <a:solidFill>
                  <a:srgbClr val="393939"/>
                </a:solidFill>
                <a:latin typeface="Gill Sans MT"/>
                <a:cs typeface="Gill Sans MT"/>
              </a:rPr>
              <a:t>C</a:t>
            </a:r>
            <a:r>
              <a:rPr sz="1650" spc="-30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650" spc="25" dirty="0">
                <a:solidFill>
                  <a:srgbClr val="393939"/>
                </a:solidFill>
                <a:latin typeface="Gill Sans MT"/>
                <a:cs typeface="Gill Sans MT"/>
              </a:rPr>
              <a:t>A</a:t>
            </a:r>
            <a:r>
              <a:rPr sz="1650" spc="-30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650" spc="-40" dirty="0">
                <a:solidFill>
                  <a:srgbClr val="393939"/>
                </a:solidFill>
                <a:latin typeface="Gill Sans MT"/>
                <a:cs typeface="Gill Sans MT"/>
              </a:rPr>
              <a:t>N  </a:t>
            </a:r>
            <a:r>
              <a:rPr sz="1650" spc="90" dirty="0">
                <a:solidFill>
                  <a:srgbClr val="393939"/>
                </a:solidFill>
                <a:latin typeface="Gill Sans MT"/>
                <a:cs typeface="Gill Sans MT"/>
              </a:rPr>
              <a:t>EX</a:t>
            </a:r>
            <a:r>
              <a:rPr sz="1650" spc="-29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650" spc="190" dirty="0">
                <a:solidFill>
                  <a:srgbClr val="393939"/>
                </a:solidFill>
                <a:latin typeface="Gill Sans MT"/>
                <a:cs typeface="Gill Sans MT"/>
              </a:rPr>
              <a:t>PEC</a:t>
            </a:r>
            <a:r>
              <a:rPr sz="1650" spc="-29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650" spc="-20" dirty="0">
                <a:solidFill>
                  <a:srgbClr val="393939"/>
                </a:solidFill>
                <a:latin typeface="Gill Sans MT"/>
                <a:cs typeface="Gill Sans MT"/>
              </a:rPr>
              <a:t>T</a:t>
            </a:r>
            <a:r>
              <a:rPr sz="1650" spc="18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650" spc="25" dirty="0">
                <a:solidFill>
                  <a:srgbClr val="393939"/>
                </a:solidFill>
                <a:latin typeface="Gill Sans MT"/>
                <a:cs typeface="Gill Sans MT"/>
              </a:rPr>
              <a:t>A</a:t>
            </a:r>
            <a:r>
              <a:rPr sz="1650" spc="-29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650" spc="-40" dirty="0">
                <a:solidFill>
                  <a:srgbClr val="393939"/>
                </a:solidFill>
                <a:latin typeface="Gill Sans MT"/>
                <a:cs typeface="Gill Sans MT"/>
              </a:rPr>
              <a:t>N</a:t>
            </a:r>
            <a:r>
              <a:rPr sz="1650" spc="18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650" spc="-40" dirty="0">
                <a:solidFill>
                  <a:srgbClr val="393939"/>
                </a:solidFill>
                <a:latin typeface="Gill Sans MT"/>
                <a:cs typeface="Gill Sans MT"/>
              </a:rPr>
              <a:t>O</a:t>
            </a:r>
            <a:r>
              <a:rPr sz="1650" spc="-29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650" spc="250" dirty="0">
                <a:solidFill>
                  <a:srgbClr val="393939"/>
                </a:solidFill>
                <a:latin typeface="Gill Sans MT"/>
                <a:cs typeface="Gill Sans MT"/>
              </a:rPr>
              <a:t>FFER</a:t>
            </a:r>
            <a:r>
              <a:rPr sz="1650" spc="18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650" spc="-40" dirty="0">
                <a:solidFill>
                  <a:srgbClr val="393939"/>
                </a:solidFill>
                <a:latin typeface="Gill Sans MT"/>
                <a:cs typeface="Gill Sans MT"/>
              </a:rPr>
              <a:t>O</a:t>
            </a:r>
            <a:r>
              <a:rPr sz="1650" spc="-29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650" spc="155" dirty="0">
                <a:solidFill>
                  <a:srgbClr val="393939"/>
                </a:solidFill>
                <a:latin typeface="Gill Sans MT"/>
                <a:cs typeface="Gill Sans MT"/>
              </a:rPr>
              <a:t>F</a:t>
            </a:r>
            <a:r>
              <a:rPr sz="1650" spc="18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650" spc="25" dirty="0">
                <a:solidFill>
                  <a:srgbClr val="393939"/>
                </a:solidFill>
                <a:latin typeface="Gill Sans MT"/>
                <a:cs typeface="Gill Sans MT"/>
              </a:rPr>
              <a:t>A</a:t>
            </a:r>
            <a:r>
              <a:rPr sz="1650" spc="-29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650" spc="-35" dirty="0">
                <a:solidFill>
                  <a:srgbClr val="393939"/>
                </a:solidFill>
                <a:latin typeface="Gill Sans MT"/>
                <a:cs typeface="Gill Sans MT"/>
              </a:rPr>
              <a:t>C</a:t>
            </a:r>
            <a:r>
              <a:rPr sz="1650" spc="-29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650" spc="-35" dirty="0">
                <a:solidFill>
                  <a:srgbClr val="393939"/>
                </a:solidFill>
                <a:latin typeface="Gill Sans MT"/>
                <a:cs typeface="Gill Sans MT"/>
              </a:rPr>
              <a:t>C</a:t>
            </a:r>
            <a:r>
              <a:rPr sz="1650" spc="-29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650" spc="200" dirty="0">
                <a:solidFill>
                  <a:srgbClr val="393939"/>
                </a:solidFill>
                <a:latin typeface="Gill Sans MT"/>
                <a:cs typeface="Gill Sans MT"/>
              </a:rPr>
              <a:t>EPT</a:t>
            </a:r>
            <a:r>
              <a:rPr sz="1650" spc="-29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650" spc="25" dirty="0">
                <a:solidFill>
                  <a:srgbClr val="393939"/>
                </a:solidFill>
                <a:latin typeface="Gill Sans MT"/>
                <a:cs typeface="Gill Sans MT"/>
              </a:rPr>
              <a:t>A</a:t>
            </a:r>
            <a:r>
              <a:rPr sz="1650" spc="-29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650" spc="-40" dirty="0">
                <a:solidFill>
                  <a:srgbClr val="393939"/>
                </a:solidFill>
                <a:latin typeface="Gill Sans MT"/>
                <a:cs typeface="Gill Sans MT"/>
              </a:rPr>
              <a:t>N</a:t>
            </a:r>
            <a:r>
              <a:rPr sz="1650" spc="-29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650" spc="-35" dirty="0">
                <a:solidFill>
                  <a:srgbClr val="393939"/>
                </a:solidFill>
                <a:latin typeface="Gill Sans MT"/>
                <a:cs typeface="Gill Sans MT"/>
              </a:rPr>
              <a:t>C</a:t>
            </a:r>
            <a:r>
              <a:rPr sz="1650" spc="-29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650" spc="135" dirty="0">
                <a:solidFill>
                  <a:srgbClr val="393939"/>
                </a:solidFill>
                <a:latin typeface="Gill Sans MT"/>
                <a:cs typeface="Gill Sans MT"/>
              </a:rPr>
              <a:t>E,  </a:t>
            </a:r>
            <a:endParaRPr lang="en-CA" sz="1650" spc="135" dirty="0" smtClean="0">
              <a:solidFill>
                <a:srgbClr val="393939"/>
              </a:solidFill>
              <a:latin typeface="Gill Sans MT"/>
              <a:cs typeface="Gill Sans MT"/>
            </a:endParaRPr>
          </a:p>
          <a:p>
            <a:pPr marL="12700" marR="119380">
              <a:lnSpc>
                <a:spcPct val="113599"/>
              </a:lnSpc>
            </a:pPr>
            <a:r>
              <a:rPr sz="1650" spc="5" dirty="0" smtClean="0">
                <a:solidFill>
                  <a:srgbClr val="393939"/>
                </a:solidFill>
                <a:latin typeface="Gill Sans MT"/>
                <a:cs typeface="Gill Sans MT"/>
              </a:rPr>
              <a:t>D</a:t>
            </a:r>
            <a:r>
              <a:rPr sz="1650" spc="-300" dirty="0" smtClean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650" spc="235" dirty="0">
                <a:solidFill>
                  <a:srgbClr val="393939"/>
                </a:solidFill>
                <a:latin typeface="Gill Sans MT"/>
                <a:cs typeface="Gill Sans MT"/>
              </a:rPr>
              <a:t>EFER</a:t>
            </a:r>
            <a:r>
              <a:rPr sz="1650" spc="-30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650" spc="65" dirty="0">
                <a:solidFill>
                  <a:srgbClr val="393939"/>
                </a:solidFill>
                <a:latin typeface="Gill Sans MT"/>
                <a:cs typeface="Gill Sans MT"/>
              </a:rPr>
              <a:t>R</a:t>
            </a:r>
            <a:r>
              <a:rPr sz="1650" spc="-30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650" spc="25" dirty="0">
                <a:solidFill>
                  <a:srgbClr val="393939"/>
                </a:solidFill>
                <a:latin typeface="Gill Sans MT"/>
                <a:cs typeface="Gill Sans MT"/>
              </a:rPr>
              <a:t>A</a:t>
            </a:r>
            <a:r>
              <a:rPr sz="1650" spc="-30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650" spc="35" dirty="0">
                <a:solidFill>
                  <a:srgbClr val="393939"/>
                </a:solidFill>
                <a:latin typeface="Gill Sans MT"/>
                <a:cs typeface="Gill Sans MT"/>
              </a:rPr>
              <a:t>L</a:t>
            </a:r>
            <a:r>
              <a:rPr sz="1650" spc="18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650" spc="-40" dirty="0">
                <a:solidFill>
                  <a:srgbClr val="393939"/>
                </a:solidFill>
                <a:latin typeface="Gill Sans MT"/>
                <a:cs typeface="Gill Sans MT"/>
              </a:rPr>
              <a:t>O</a:t>
            </a:r>
            <a:r>
              <a:rPr sz="1650" spc="-30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650" spc="65" dirty="0">
                <a:solidFill>
                  <a:srgbClr val="393939"/>
                </a:solidFill>
                <a:latin typeface="Gill Sans MT"/>
                <a:cs typeface="Gill Sans MT"/>
              </a:rPr>
              <a:t>R</a:t>
            </a:r>
            <a:r>
              <a:rPr sz="1650" spc="18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650" spc="65" dirty="0">
                <a:solidFill>
                  <a:srgbClr val="393939"/>
                </a:solidFill>
                <a:latin typeface="Gill Sans MT"/>
                <a:cs typeface="Gill Sans MT"/>
              </a:rPr>
              <a:t>R</a:t>
            </a:r>
            <a:r>
              <a:rPr sz="1650" spc="-30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650" spc="210" dirty="0">
                <a:solidFill>
                  <a:srgbClr val="393939"/>
                </a:solidFill>
                <a:latin typeface="Gill Sans MT"/>
                <a:cs typeface="Gill Sans MT"/>
              </a:rPr>
              <a:t>EFU</a:t>
            </a:r>
            <a:r>
              <a:rPr sz="1650" spc="-30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650" spc="150" dirty="0">
                <a:solidFill>
                  <a:srgbClr val="393939"/>
                </a:solidFill>
                <a:latin typeface="Gill Sans MT"/>
                <a:cs typeface="Gill Sans MT"/>
              </a:rPr>
              <a:t>SA</a:t>
            </a:r>
            <a:r>
              <a:rPr sz="1650" spc="-30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650" spc="35" dirty="0">
                <a:solidFill>
                  <a:srgbClr val="393939"/>
                </a:solidFill>
                <a:latin typeface="Gill Sans MT"/>
                <a:cs typeface="Gill Sans MT"/>
              </a:rPr>
              <a:t>L</a:t>
            </a:r>
            <a:endParaRPr sz="1650" dirty="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50" dirty="0">
              <a:latin typeface="Times New Roman"/>
              <a:cs typeface="Times New Roman"/>
            </a:endParaRPr>
          </a:p>
          <a:p>
            <a:pPr marL="12700" marR="5080">
              <a:lnSpc>
                <a:spcPct val="113599"/>
              </a:lnSpc>
            </a:pPr>
            <a:r>
              <a:rPr sz="1650" b="1" spc="85" dirty="0">
                <a:solidFill>
                  <a:srgbClr val="FF5C5C"/>
                </a:solidFill>
                <a:latin typeface="Gill Sans MT"/>
                <a:cs typeface="Gill Sans MT"/>
              </a:rPr>
              <a:t>JU</a:t>
            </a:r>
            <a:r>
              <a:rPr sz="1650" b="1" spc="-30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650" b="1" spc="-140" dirty="0">
                <a:solidFill>
                  <a:srgbClr val="FF5C5C"/>
                </a:solidFill>
                <a:latin typeface="Gill Sans MT"/>
                <a:cs typeface="Gill Sans MT"/>
              </a:rPr>
              <a:t>N</a:t>
            </a:r>
            <a:r>
              <a:rPr sz="1650" b="1" spc="-30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650" b="1" spc="-100" dirty="0">
                <a:solidFill>
                  <a:srgbClr val="FF5C5C"/>
                </a:solidFill>
                <a:latin typeface="Gill Sans MT"/>
                <a:cs typeface="Gill Sans MT"/>
              </a:rPr>
              <a:t>E</a:t>
            </a:r>
            <a:r>
              <a:rPr sz="1650" b="1" spc="18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650" b="1" spc="50" dirty="0">
                <a:solidFill>
                  <a:srgbClr val="FF5C5C"/>
                </a:solidFill>
                <a:latin typeface="Gill Sans MT"/>
                <a:cs typeface="Gill Sans MT"/>
              </a:rPr>
              <a:t>1</a:t>
            </a:r>
            <a:r>
              <a:rPr sz="1650" b="1" spc="-30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650" b="1" spc="-75" dirty="0">
                <a:solidFill>
                  <a:srgbClr val="FF5C5C"/>
                </a:solidFill>
                <a:latin typeface="Gill Sans MT"/>
                <a:cs typeface="Gill Sans MT"/>
              </a:rPr>
              <a:t>,</a:t>
            </a:r>
            <a:r>
              <a:rPr sz="1650" b="1" spc="18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650" b="1" spc="50" dirty="0">
                <a:solidFill>
                  <a:srgbClr val="FF5C5C"/>
                </a:solidFill>
                <a:latin typeface="Gill Sans MT"/>
                <a:cs typeface="Gill Sans MT"/>
              </a:rPr>
              <a:t>2</a:t>
            </a:r>
            <a:r>
              <a:rPr sz="1650" b="1" spc="-30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650" b="1" spc="50" dirty="0">
                <a:solidFill>
                  <a:srgbClr val="FF5C5C"/>
                </a:solidFill>
                <a:latin typeface="Gill Sans MT"/>
                <a:cs typeface="Gill Sans MT"/>
              </a:rPr>
              <a:t>0</a:t>
            </a:r>
            <a:r>
              <a:rPr sz="1650" b="1" spc="-30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650" b="1" spc="50" dirty="0">
                <a:solidFill>
                  <a:srgbClr val="FF5C5C"/>
                </a:solidFill>
                <a:latin typeface="Gill Sans MT"/>
                <a:cs typeface="Gill Sans MT"/>
              </a:rPr>
              <a:t>1</a:t>
            </a:r>
            <a:r>
              <a:rPr sz="1650" b="1" spc="-30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650" b="1" spc="50" dirty="0">
                <a:solidFill>
                  <a:srgbClr val="FF5C5C"/>
                </a:solidFill>
                <a:latin typeface="Gill Sans MT"/>
                <a:cs typeface="Gill Sans MT"/>
              </a:rPr>
              <a:t>8</a:t>
            </a:r>
            <a:r>
              <a:rPr sz="1650" b="1" spc="18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650" spc="35" dirty="0">
                <a:solidFill>
                  <a:srgbClr val="393939"/>
                </a:solidFill>
                <a:latin typeface="Gill Sans MT"/>
                <a:cs typeface="Gill Sans MT"/>
              </a:rPr>
              <a:t>-</a:t>
            </a:r>
            <a:r>
              <a:rPr sz="1650" spc="18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650" spc="150" dirty="0">
                <a:solidFill>
                  <a:srgbClr val="393939"/>
                </a:solidFill>
                <a:latin typeface="Gill Sans MT"/>
                <a:cs typeface="Gill Sans MT"/>
              </a:rPr>
              <a:t>EA</a:t>
            </a:r>
            <a:r>
              <a:rPr sz="1650" spc="-30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650" spc="65" dirty="0">
                <a:solidFill>
                  <a:srgbClr val="393939"/>
                </a:solidFill>
                <a:latin typeface="Gill Sans MT"/>
                <a:cs typeface="Gill Sans MT"/>
              </a:rPr>
              <a:t>R</a:t>
            </a:r>
            <a:r>
              <a:rPr sz="1650" spc="-30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650" spc="35" dirty="0">
                <a:solidFill>
                  <a:srgbClr val="393939"/>
                </a:solidFill>
                <a:latin typeface="Gill Sans MT"/>
                <a:cs typeface="Gill Sans MT"/>
              </a:rPr>
              <a:t>L</a:t>
            </a:r>
            <a:r>
              <a:rPr sz="1650" spc="-30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650" spc="200" dirty="0">
                <a:solidFill>
                  <a:srgbClr val="393939"/>
                </a:solidFill>
                <a:latin typeface="Gill Sans MT"/>
                <a:cs typeface="Gill Sans MT"/>
              </a:rPr>
              <a:t>IEST</a:t>
            </a:r>
            <a:r>
              <a:rPr sz="1650" spc="18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650" spc="5" dirty="0">
                <a:solidFill>
                  <a:srgbClr val="393939"/>
                </a:solidFill>
                <a:latin typeface="Gill Sans MT"/>
                <a:cs typeface="Gill Sans MT"/>
              </a:rPr>
              <a:t>D</a:t>
            </a:r>
            <a:r>
              <a:rPr sz="1650" spc="-30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650" spc="25" dirty="0">
                <a:solidFill>
                  <a:srgbClr val="393939"/>
                </a:solidFill>
                <a:latin typeface="Gill Sans MT"/>
                <a:cs typeface="Gill Sans MT"/>
              </a:rPr>
              <a:t>A</a:t>
            </a:r>
            <a:r>
              <a:rPr sz="1650" spc="-30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650" spc="-20" dirty="0">
                <a:solidFill>
                  <a:srgbClr val="393939"/>
                </a:solidFill>
                <a:latin typeface="Gill Sans MT"/>
                <a:cs typeface="Gill Sans MT"/>
              </a:rPr>
              <a:t>T</a:t>
            </a:r>
            <a:r>
              <a:rPr sz="1650" spc="-30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650" spc="130" dirty="0">
                <a:solidFill>
                  <a:srgbClr val="393939"/>
                </a:solidFill>
                <a:latin typeface="Gill Sans MT"/>
                <a:cs typeface="Gill Sans MT"/>
              </a:rPr>
              <a:t>E</a:t>
            </a:r>
            <a:r>
              <a:rPr sz="1650" spc="18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650" spc="40" dirty="0">
                <a:solidFill>
                  <a:srgbClr val="393939"/>
                </a:solidFill>
                <a:latin typeface="Gill Sans MT"/>
                <a:cs typeface="Gill Sans MT"/>
              </a:rPr>
              <a:t>Y</a:t>
            </a:r>
            <a:r>
              <a:rPr sz="1650" spc="-30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650" spc="-40" dirty="0">
                <a:solidFill>
                  <a:srgbClr val="393939"/>
                </a:solidFill>
                <a:latin typeface="Gill Sans MT"/>
                <a:cs typeface="Gill Sans MT"/>
              </a:rPr>
              <a:t>O</a:t>
            </a:r>
            <a:r>
              <a:rPr sz="1650" spc="-30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650" spc="35" dirty="0">
                <a:solidFill>
                  <a:srgbClr val="393939"/>
                </a:solidFill>
                <a:latin typeface="Gill Sans MT"/>
                <a:cs typeface="Gill Sans MT"/>
              </a:rPr>
              <a:t>U</a:t>
            </a:r>
            <a:r>
              <a:rPr sz="1650" spc="18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650" spc="25" dirty="0">
                <a:solidFill>
                  <a:srgbClr val="393939"/>
                </a:solidFill>
                <a:latin typeface="Gill Sans MT"/>
                <a:cs typeface="Gill Sans MT"/>
              </a:rPr>
              <a:t>A</a:t>
            </a:r>
            <a:r>
              <a:rPr sz="1650" spc="-30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650" spc="65" dirty="0">
                <a:solidFill>
                  <a:srgbClr val="393939"/>
                </a:solidFill>
                <a:latin typeface="Gill Sans MT"/>
                <a:cs typeface="Gill Sans MT"/>
              </a:rPr>
              <a:t>R</a:t>
            </a:r>
            <a:r>
              <a:rPr sz="1650" spc="-30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650" spc="130" dirty="0">
                <a:solidFill>
                  <a:srgbClr val="393939"/>
                </a:solidFill>
                <a:latin typeface="Gill Sans MT"/>
                <a:cs typeface="Gill Sans MT"/>
              </a:rPr>
              <a:t>E  </a:t>
            </a:r>
            <a:r>
              <a:rPr sz="1650" spc="65" dirty="0">
                <a:solidFill>
                  <a:srgbClr val="393939"/>
                </a:solidFill>
                <a:latin typeface="Gill Sans MT"/>
                <a:cs typeface="Gill Sans MT"/>
              </a:rPr>
              <a:t>R</a:t>
            </a:r>
            <a:r>
              <a:rPr sz="1650" spc="-30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650" spc="125" dirty="0">
                <a:solidFill>
                  <a:srgbClr val="393939"/>
                </a:solidFill>
                <a:latin typeface="Gill Sans MT"/>
                <a:cs typeface="Gill Sans MT"/>
              </a:rPr>
              <a:t>EQ</a:t>
            </a:r>
            <a:r>
              <a:rPr sz="1650" spc="-30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650" spc="35" dirty="0">
                <a:solidFill>
                  <a:srgbClr val="393939"/>
                </a:solidFill>
                <a:latin typeface="Gill Sans MT"/>
                <a:cs typeface="Gill Sans MT"/>
              </a:rPr>
              <a:t>U</a:t>
            </a:r>
            <a:r>
              <a:rPr sz="1650" spc="-30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650" spc="155" dirty="0">
                <a:solidFill>
                  <a:srgbClr val="393939"/>
                </a:solidFill>
                <a:latin typeface="Gill Sans MT"/>
                <a:cs typeface="Gill Sans MT"/>
              </a:rPr>
              <a:t>IR</a:t>
            </a:r>
            <a:r>
              <a:rPr sz="1650" spc="-30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650" spc="150" dirty="0">
                <a:solidFill>
                  <a:srgbClr val="393939"/>
                </a:solidFill>
                <a:latin typeface="Gill Sans MT"/>
                <a:cs typeface="Gill Sans MT"/>
              </a:rPr>
              <a:t>ED</a:t>
            </a:r>
            <a:r>
              <a:rPr sz="1650" spc="18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650" spc="-20" dirty="0">
                <a:solidFill>
                  <a:srgbClr val="393939"/>
                </a:solidFill>
                <a:latin typeface="Gill Sans MT"/>
                <a:cs typeface="Gill Sans MT"/>
              </a:rPr>
              <a:t>T</a:t>
            </a:r>
            <a:r>
              <a:rPr sz="1650" spc="-30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650" spc="-40" dirty="0">
                <a:solidFill>
                  <a:srgbClr val="393939"/>
                </a:solidFill>
                <a:latin typeface="Gill Sans MT"/>
                <a:cs typeface="Gill Sans MT"/>
              </a:rPr>
              <a:t>O</a:t>
            </a:r>
            <a:r>
              <a:rPr sz="1650" spc="18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650" spc="25" dirty="0">
                <a:solidFill>
                  <a:srgbClr val="393939"/>
                </a:solidFill>
                <a:latin typeface="Gill Sans MT"/>
                <a:cs typeface="Gill Sans MT"/>
              </a:rPr>
              <a:t>A</a:t>
            </a:r>
            <a:r>
              <a:rPr sz="1650" spc="-30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650" spc="-35" dirty="0">
                <a:solidFill>
                  <a:srgbClr val="393939"/>
                </a:solidFill>
                <a:latin typeface="Gill Sans MT"/>
                <a:cs typeface="Gill Sans MT"/>
              </a:rPr>
              <a:t>C</a:t>
            </a:r>
            <a:r>
              <a:rPr sz="1650" spc="-30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650" spc="-35" dirty="0">
                <a:solidFill>
                  <a:srgbClr val="393939"/>
                </a:solidFill>
                <a:latin typeface="Gill Sans MT"/>
                <a:cs typeface="Gill Sans MT"/>
              </a:rPr>
              <a:t>C</a:t>
            </a:r>
            <a:r>
              <a:rPr sz="1650" spc="-30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650" spc="200" dirty="0">
                <a:solidFill>
                  <a:srgbClr val="393939"/>
                </a:solidFill>
                <a:latin typeface="Gill Sans MT"/>
                <a:cs typeface="Gill Sans MT"/>
              </a:rPr>
              <a:t>EPT</a:t>
            </a:r>
            <a:r>
              <a:rPr sz="1650" spc="18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650" spc="25" dirty="0">
                <a:solidFill>
                  <a:srgbClr val="393939"/>
                </a:solidFill>
                <a:latin typeface="Gill Sans MT"/>
                <a:cs typeface="Gill Sans MT"/>
              </a:rPr>
              <a:t>A</a:t>
            </a:r>
            <a:r>
              <a:rPr sz="1650" spc="-30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650" spc="-40" dirty="0">
                <a:solidFill>
                  <a:srgbClr val="393939"/>
                </a:solidFill>
                <a:latin typeface="Gill Sans MT"/>
                <a:cs typeface="Gill Sans MT"/>
              </a:rPr>
              <a:t>N</a:t>
            </a:r>
            <a:r>
              <a:rPr sz="1650" spc="18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650" spc="-40" dirty="0">
                <a:solidFill>
                  <a:srgbClr val="393939"/>
                </a:solidFill>
                <a:latin typeface="Gill Sans MT"/>
                <a:cs typeface="Gill Sans MT"/>
              </a:rPr>
              <a:t>O</a:t>
            </a:r>
            <a:r>
              <a:rPr sz="1650" spc="-30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650" spc="250" dirty="0">
                <a:solidFill>
                  <a:srgbClr val="393939"/>
                </a:solidFill>
                <a:latin typeface="Gill Sans MT"/>
                <a:cs typeface="Gill Sans MT"/>
              </a:rPr>
              <a:t>FFER</a:t>
            </a:r>
            <a:endParaRPr sz="1650" dirty="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099674" y="4419600"/>
            <a:ext cx="4859655" cy="0"/>
          </a:xfrm>
          <a:custGeom>
            <a:avLst/>
            <a:gdLst/>
            <a:ahLst/>
            <a:cxnLst/>
            <a:rect l="l" t="t" r="r" b="b"/>
            <a:pathLst>
              <a:path w="4859655">
                <a:moveTo>
                  <a:pt x="0" y="0"/>
                </a:moveTo>
                <a:lnTo>
                  <a:pt x="4859420" y="0"/>
                </a:lnTo>
              </a:path>
            </a:pathLst>
          </a:custGeom>
          <a:ln w="38100">
            <a:solidFill>
              <a:srgbClr val="39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083049" y="4714271"/>
            <a:ext cx="139827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95" dirty="0">
                <a:solidFill>
                  <a:srgbClr val="393939"/>
                </a:solidFill>
                <a:latin typeface="Gill Sans MT"/>
                <a:cs typeface="Gill Sans MT"/>
              </a:rPr>
              <a:t>N </a:t>
            </a:r>
            <a:r>
              <a:rPr sz="1100" b="1" spc="-80" dirty="0">
                <a:solidFill>
                  <a:srgbClr val="393939"/>
                </a:solidFill>
                <a:latin typeface="Gill Sans MT"/>
                <a:cs typeface="Gill Sans MT"/>
              </a:rPr>
              <a:t>O </a:t>
            </a:r>
            <a:r>
              <a:rPr sz="1100" b="1" spc="-35" dirty="0">
                <a:solidFill>
                  <a:srgbClr val="393939"/>
                </a:solidFill>
                <a:latin typeface="Gill Sans MT"/>
                <a:cs typeface="Gill Sans MT"/>
              </a:rPr>
              <a:t>P </a:t>
            </a:r>
            <a:r>
              <a:rPr sz="1100" b="1" spc="-100" dirty="0">
                <a:solidFill>
                  <a:srgbClr val="393939"/>
                </a:solidFill>
                <a:latin typeface="Gill Sans MT"/>
                <a:cs typeface="Gill Sans MT"/>
              </a:rPr>
              <a:t>G </a:t>
            </a:r>
            <a:r>
              <a:rPr sz="1100" b="1" spc="-105" dirty="0">
                <a:solidFill>
                  <a:srgbClr val="393939"/>
                </a:solidFill>
                <a:latin typeface="Gill Sans MT"/>
                <a:cs typeface="Gill Sans MT"/>
              </a:rPr>
              <a:t>U </a:t>
            </a:r>
            <a:r>
              <a:rPr sz="1100" b="1" spc="-20" dirty="0">
                <a:solidFill>
                  <a:srgbClr val="393939"/>
                </a:solidFill>
                <a:latin typeface="Gill Sans MT"/>
                <a:cs typeface="Gill Sans MT"/>
              </a:rPr>
              <a:t>I </a:t>
            </a:r>
            <a:r>
              <a:rPr sz="1100" b="1" spc="-60" dirty="0">
                <a:solidFill>
                  <a:srgbClr val="393939"/>
                </a:solidFill>
                <a:latin typeface="Gill Sans MT"/>
                <a:cs typeface="Gill Sans MT"/>
              </a:rPr>
              <a:t>D </a:t>
            </a:r>
            <a:r>
              <a:rPr sz="1100" b="1" spc="-75" dirty="0">
                <a:solidFill>
                  <a:srgbClr val="393939"/>
                </a:solidFill>
                <a:latin typeface="Gill Sans MT"/>
                <a:cs typeface="Gill Sans MT"/>
              </a:rPr>
              <a:t>A </a:t>
            </a:r>
            <a:r>
              <a:rPr sz="1100" b="1" spc="-95" dirty="0">
                <a:solidFill>
                  <a:srgbClr val="393939"/>
                </a:solidFill>
                <a:latin typeface="Gill Sans MT"/>
                <a:cs typeface="Gill Sans MT"/>
              </a:rPr>
              <a:t>N </a:t>
            </a:r>
            <a:r>
              <a:rPr sz="1100" b="1" spc="-110" dirty="0">
                <a:solidFill>
                  <a:srgbClr val="393939"/>
                </a:solidFill>
                <a:latin typeface="Gill Sans MT"/>
                <a:cs typeface="Gill Sans MT"/>
              </a:rPr>
              <a:t>C</a:t>
            </a:r>
            <a:r>
              <a:rPr sz="1100" b="1" spc="-14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100" b="1" spc="-70" dirty="0">
                <a:solidFill>
                  <a:srgbClr val="393939"/>
                </a:solidFill>
                <a:latin typeface="Gill Sans MT"/>
                <a:cs typeface="Gill Sans MT"/>
              </a:rPr>
              <a:t>E</a:t>
            </a:r>
            <a:endParaRPr sz="1100">
              <a:latin typeface="Gill Sans MT"/>
              <a:cs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31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57636" y="576506"/>
            <a:ext cx="5988685" cy="15532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4050"/>
              </a:lnSpc>
              <a:spcBef>
                <a:spcPts val="120"/>
              </a:spcBef>
            </a:pPr>
            <a:r>
              <a:rPr sz="3500" b="1" spc="-150" dirty="0">
                <a:latin typeface="Times New Roman"/>
                <a:cs typeface="Times New Roman"/>
              </a:rPr>
              <a:t>COLLEGE </a:t>
            </a:r>
            <a:r>
              <a:rPr sz="3500" b="1" spc="-70" dirty="0">
                <a:latin typeface="Times New Roman"/>
                <a:cs typeface="Times New Roman"/>
              </a:rPr>
              <a:t>TO</a:t>
            </a:r>
            <a:r>
              <a:rPr sz="3500" b="1" spc="-90" dirty="0">
                <a:latin typeface="Times New Roman"/>
                <a:cs typeface="Times New Roman"/>
              </a:rPr>
              <a:t> </a:t>
            </a:r>
            <a:r>
              <a:rPr sz="3500" b="1" spc="30" dirty="0">
                <a:latin typeface="Times New Roman"/>
                <a:cs typeface="Times New Roman"/>
              </a:rPr>
              <a:t>UNIVERSITY?</a:t>
            </a:r>
            <a:endParaRPr sz="3500">
              <a:latin typeface="Times New Roman"/>
              <a:cs typeface="Times New Roman"/>
            </a:endParaRPr>
          </a:p>
          <a:p>
            <a:pPr marL="316230" marR="196850" algn="ctr">
              <a:lnSpc>
                <a:spcPts val="3900"/>
              </a:lnSpc>
              <a:spcBef>
                <a:spcPts val="229"/>
              </a:spcBef>
            </a:pPr>
            <a:r>
              <a:rPr sz="3500" b="1" spc="-20" dirty="0">
                <a:latin typeface="Times New Roman"/>
                <a:cs typeface="Times New Roman"/>
              </a:rPr>
              <a:t>DIPLOMA </a:t>
            </a:r>
            <a:r>
              <a:rPr sz="3500" b="1" spc="35" dirty="0">
                <a:latin typeface="Times New Roman"/>
                <a:cs typeface="Times New Roman"/>
              </a:rPr>
              <a:t>TRANSFER  </a:t>
            </a:r>
            <a:r>
              <a:rPr sz="3500" b="1" spc="-70" dirty="0">
                <a:latin typeface="Times New Roman"/>
                <a:cs typeface="Times New Roman"/>
              </a:rPr>
              <a:t>PROGRAMS TO</a:t>
            </a:r>
            <a:r>
              <a:rPr sz="3500" b="1" spc="-210" dirty="0">
                <a:latin typeface="Times New Roman"/>
                <a:cs typeface="Times New Roman"/>
              </a:rPr>
              <a:t> </a:t>
            </a:r>
            <a:r>
              <a:rPr sz="3500" b="1" spc="-10" dirty="0">
                <a:latin typeface="Times New Roman"/>
                <a:cs typeface="Times New Roman"/>
              </a:rPr>
              <a:t>DEGREES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399" y="2281624"/>
            <a:ext cx="5273675" cy="35877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302895">
              <a:lnSpc>
                <a:spcPct val="118100"/>
              </a:lnSpc>
              <a:spcBef>
                <a:spcPts val="90"/>
              </a:spcBef>
            </a:pPr>
            <a:r>
              <a:rPr sz="1800" b="1" spc="-110" dirty="0">
                <a:solidFill>
                  <a:srgbClr val="FF5C5C"/>
                </a:solidFill>
                <a:latin typeface="Gill Sans MT"/>
                <a:cs typeface="Gill Sans MT"/>
              </a:rPr>
              <a:t>S</a:t>
            </a:r>
            <a:r>
              <a:rPr sz="1800" b="1" spc="-32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800" b="1" spc="-100" dirty="0">
                <a:solidFill>
                  <a:srgbClr val="FF5C5C"/>
                </a:solidFill>
                <a:latin typeface="Gill Sans MT"/>
                <a:cs typeface="Gill Sans MT"/>
              </a:rPr>
              <a:t>E</a:t>
            </a:r>
            <a:r>
              <a:rPr sz="1800" b="1" spc="-32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800" b="1" spc="-140" dirty="0">
                <a:solidFill>
                  <a:srgbClr val="FF5C5C"/>
                </a:solidFill>
                <a:latin typeface="Gill Sans MT"/>
                <a:cs typeface="Gill Sans MT"/>
              </a:rPr>
              <a:t>N</a:t>
            </a:r>
            <a:r>
              <a:rPr sz="1800" b="1" spc="-32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800" b="1" spc="-100" dirty="0">
                <a:solidFill>
                  <a:srgbClr val="FF5C5C"/>
                </a:solidFill>
                <a:latin typeface="Gill Sans MT"/>
                <a:cs typeface="Gill Sans MT"/>
              </a:rPr>
              <a:t>E</a:t>
            </a:r>
            <a:r>
              <a:rPr sz="1800" b="1" spc="-32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800" b="1" spc="-165" dirty="0">
                <a:solidFill>
                  <a:srgbClr val="FF5C5C"/>
                </a:solidFill>
                <a:latin typeface="Gill Sans MT"/>
                <a:cs typeface="Gill Sans MT"/>
              </a:rPr>
              <a:t>C</a:t>
            </a:r>
            <a:r>
              <a:rPr sz="1800" b="1" spc="-32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800" b="1" spc="-110" dirty="0">
                <a:solidFill>
                  <a:srgbClr val="FF5C5C"/>
                </a:solidFill>
                <a:latin typeface="Gill Sans MT"/>
                <a:cs typeface="Gill Sans MT"/>
              </a:rPr>
              <a:t>A</a:t>
            </a:r>
            <a:r>
              <a:rPr sz="1800" b="1" spc="21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800" b="1" spc="-165" dirty="0">
                <a:solidFill>
                  <a:srgbClr val="FF5C5C"/>
                </a:solidFill>
                <a:latin typeface="Gill Sans MT"/>
                <a:cs typeface="Gill Sans MT"/>
              </a:rPr>
              <a:t>C</a:t>
            </a:r>
            <a:r>
              <a:rPr sz="1800" b="1" spc="-32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800" b="1" spc="-114" dirty="0">
                <a:solidFill>
                  <a:srgbClr val="FF5C5C"/>
                </a:solidFill>
                <a:latin typeface="Gill Sans MT"/>
                <a:cs typeface="Gill Sans MT"/>
              </a:rPr>
              <a:t>O</a:t>
            </a:r>
            <a:r>
              <a:rPr sz="1800" b="1" spc="-32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800" b="1" spc="-165" dirty="0">
                <a:solidFill>
                  <a:srgbClr val="FF5C5C"/>
                </a:solidFill>
                <a:latin typeface="Gill Sans MT"/>
                <a:cs typeface="Gill Sans MT"/>
              </a:rPr>
              <a:t>L</a:t>
            </a:r>
            <a:r>
              <a:rPr sz="1800" b="1" spc="-32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800" b="1" spc="-165" dirty="0">
                <a:solidFill>
                  <a:srgbClr val="FF5C5C"/>
                </a:solidFill>
                <a:latin typeface="Gill Sans MT"/>
                <a:cs typeface="Gill Sans MT"/>
              </a:rPr>
              <a:t>L</a:t>
            </a:r>
            <a:r>
              <a:rPr sz="1800" b="1" spc="-32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800" b="1" spc="-100" dirty="0">
                <a:solidFill>
                  <a:srgbClr val="FF5C5C"/>
                </a:solidFill>
                <a:latin typeface="Gill Sans MT"/>
                <a:cs typeface="Gill Sans MT"/>
              </a:rPr>
              <a:t>E</a:t>
            </a:r>
            <a:r>
              <a:rPr sz="1800" b="1" spc="-32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800" b="1" spc="-145" dirty="0">
                <a:solidFill>
                  <a:srgbClr val="FF5C5C"/>
                </a:solidFill>
                <a:latin typeface="Gill Sans MT"/>
                <a:cs typeface="Gill Sans MT"/>
              </a:rPr>
              <a:t>G</a:t>
            </a:r>
            <a:r>
              <a:rPr sz="1800" b="1" spc="-32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800" b="1" spc="-100" dirty="0">
                <a:solidFill>
                  <a:srgbClr val="FF5C5C"/>
                </a:solidFill>
                <a:latin typeface="Gill Sans MT"/>
                <a:cs typeface="Gill Sans MT"/>
              </a:rPr>
              <a:t>E</a:t>
            </a:r>
            <a:r>
              <a:rPr sz="1800" b="1" spc="21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800" spc="110" dirty="0">
                <a:solidFill>
                  <a:srgbClr val="393939"/>
                </a:solidFill>
                <a:latin typeface="Gill Sans MT"/>
                <a:cs typeface="Gill Sans MT"/>
              </a:rPr>
              <a:t>h</a:t>
            </a:r>
            <a:r>
              <a:rPr sz="1800" spc="-32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210" dirty="0">
                <a:solidFill>
                  <a:srgbClr val="393939"/>
                </a:solidFill>
                <a:latin typeface="Gill Sans MT"/>
                <a:cs typeface="Gill Sans MT"/>
              </a:rPr>
              <a:t>as </a:t>
            </a:r>
            <a:r>
              <a:rPr sz="1800" spc="200" dirty="0">
                <a:solidFill>
                  <a:srgbClr val="393939"/>
                </a:solidFill>
                <a:latin typeface="Gill Sans MT"/>
                <a:cs typeface="Gill Sans MT"/>
              </a:rPr>
              <a:t>bu</a:t>
            </a:r>
            <a:r>
              <a:rPr sz="1800" spc="-32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204" dirty="0">
                <a:solidFill>
                  <a:srgbClr val="393939"/>
                </a:solidFill>
                <a:latin typeface="Gill Sans MT"/>
                <a:cs typeface="Gill Sans MT"/>
              </a:rPr>
              <a:t>sin</a:t>
            </a:r>
            <a:r>
              <a:rPr sz="1800" spc="-32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90" dirty="0">
                <a:solidFill>
                  <a:srgbClr val="393939"/>
                </a:solidFill>
                <a:latin typeface="Gill Sans MT"/>
                <a:cs typeface="Gill Sans MT"/>
              </a:rPr>
              <a:t>e</a:t>
            </a:r>
            <a:r>
              <a:rPr sz="1800" spc="-32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180" dirty="0">
                <a:solidFill>
                  <a:srgbClr val="393939"/>
                </a:solidFill>
                <a:latin typeface="Gill Sans MT"/>
                <a:cs typeface="Gill Sans MT"/>
              </a:rPr>
              <a:t>ss</a:t>
            </a:r>
            <a:r>
              <a:rPr sz="1800" spc="21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100" dirty="0">
                <a:solidFill>
                  <a:srgbClr val="393939"/>
                </a:solidFill>
                <a:latin typeface="Gill Sans MT"/>
                <a:cs typeface="Gill Sans MT"/>
              </a:rPr>
              <a:t>d</a:t>
            </a:r>
            <a:r>
              <a:rPr sz="1800" spc="-32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175" dirty="0">
                <a:solidFill>
                  <a:srgbClr val="393939"/>
                </a:solidFill>
                <a:latin typeface="Gill Sans MT"/>
                <a:cs typeface="Gill Sans MT"/>
              </a:rPr>
              <a:t>ip</a:t>
            </a:r>
            <a:r>
              <a:rPr sz="1800" spc="-32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130" dirty="0">
                <a:solidFill>
                  <a:srgbClr val="393939"/>
                </a:solidFill>
                <a:latin typeface="Gill Sans MT"/>
                <a:cs typeface="Gill Sans MT"/>
              </a:rPr>
              <a:t>lo</a:t>
            </a:r>
            <a:r>
              <a:rPr sz="1800" spc="-32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105" dirty="0">
                <a:solidFill>
                  <a:srgbClr val="393939"/>
                </a:solidFill>
                <a:latin typeface="Gill Sans MT"/>
                <a:cs typeface="Gill Sans MT"/>
              </a:rPr>
              <a:t>m</a:t>
            </a:r>
            <a:r>
              <a:rPr sz="1800" spc="-32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150" dirty="0">
                <a:solidFill>
                  <a:srgbClr val="393939"/>
                </a:solidFill>
                <a:latin typeface="Gill Sans MT"/>
                <a:cs typeface="Gill Sans MT"/>
              </a:rPr>
              <a:t>a  </a:t>
            </a:r>
            <a:r>
              <a:rPr sz="1800" spc="100" dirty="0">
                <a:solidFill>
                  <a:srgbClr val="393939"/>
                </a:solidFill>
                <a:latin typeface="Gill Sans MT"/>
                <a:cs typeface="Gill Sans MT"/>
              </a:rPr>
              <a:t>p</a:t>
            </a:r>
            <a:r>
              <a:rPr sz="1800" spc="-32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15" dirty="0">
                <a:solidFill>
                  <a:srgbClr val="393939"/>
                </a:solidFill>
                <a:latin typeface="Gill Sans MT"/>
                <a:cs typeface="Gill Sans MT"/>
              </a:rPr>
              <a:t>r</a:t>
            </a:r>
            <a:r>
              <a:rPr sz="1800" spc="-32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15" dirty="0">
                <a:solidFill>
                  <a:srgbClr val="393939"/>
                </a:solidFill>
                <a:latin typeface="Gill Sans MT"/>
                <a:cs typeface="Gill Sans MT"/>
              </a:rPr>
              <a:t>o</a:t>
            </a:r>
            <a:r>
              <a:rPr sz="1800" spc="-32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175" dirty="0" smtClean="0">
                <a:solidFill>
                  <a:srgbClr val="393939"/>
                </a:solidFill>
                <a:latin typeface="Gill Sans MT"/>
                <a:cs typeface="Gill Sans MT"/>
              </a:rPr>
              <a:t>gr</a:t>
            </a:r>
            <a:r>
              <a:rPr sz="1800" spc="215" dirty="0" smtClean="0">
                <a:solidFill>
                  <a:srgbClr val="393939"/>
                </a:solidFill>
                <a:latin typeface="Gill Sans MT"/>
                <a:cs typeface="Gill Sans MT"/>
              </a:rPr>
              <a:t>am</a:t>
            </a:r>
            <a:r>
              <a:rPr sz="1800" spc="100" dirty="0" smtClean="0">
                <a:solidFill>
                  <a:srgbClr val="393939"/>
                </a:solidFill>
                <a:latin typeface="Gill Sans MT"/>
                <a:cs typeface="Gill Sans MT"/>
              </a:rPr>
              <a:t>s</a:t>
            </a:r>
            <a:r>
              <a:rPr sz="1800" spc="215" dirty="0" smtClean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180" dirty="0">
                <a:solidFill>
                  <a:srgbClr val="393939"/>
                </a:solidFill>
                <a:latin typeface="Gill Sans MT"/>
                <a:cs typeface="Gill Sans MT"/>
              </a:rPr>
              <a:t>th</a:t>
            </a:r>
            <a:r>
              <a:rPr sz="1800" spc="-32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200" dirty="0">
                <a:solidFill>
                  <a:srgbClr val="393939"/>
                </a:solidFill>
                <a:latin typeface="Gill Sans MT"/>
                <a:cs typeface="Gill Sans MT"/>
              </a:rPr>
              <a:t>at</a:t>
            </a:r>
            <a:r>
              <a:rPr sz="1800" spc="21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100" dirty="0">
                <a:solidFill>
                  <a:srgbClr val="393939"/>
                </a:solidFill>
                <a:latin typeface="Gill Sans MT"/>
                <a:cs typeface="Gill Sans MT"/>
              </a:rPr>
              <a:t>w</a:t>
            </a:r>
            <a:r>
              <a:rPr sz="1800" spc="-32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180" dirty="0">
                <a:solidFill>
                  <a:srgbClr val="393939"/>
                </a:solidFill>
                <a:latin typeface="Gill Sans MT"/>
                <a:cs typeface="Gill Sans MT"/>
              </a:rPr>
              <a:t>ill</a:t>
            </a:r>
            <a:r>
              <a:rPr sz="1800" spc="21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135" dirty="0" err="1">
                <a:solidFill>
                  <a:srgbClr val="393939"/>
                </a:solidFill>
                <a:latin typeface="Gill Sans MT"/>
                <a:cs typeface="Gill Sans MT"/>
              </a:rPr>
              <a:t>tr</a:t>
            </a:r>
            <a:r>
              <a:rPr sz="1800" spc="-32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lang="en-CA" spc="215" dirty="0" err="1" smtClean="0">
                <a:solidFill>
                  <a:srgbClr val="393939"/>
                </a:solidFill>
                <a:latin typeface="Gill Sans MT"/>
                <a:cs typeface="Gill Sans MT"/>
              </a:rPr>
              <a:t>ansfer</a:t>
            </a:r>
            <a:r>
              <a:rPr lang="en-CA" spc="21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135" dirty="0" smtClean="0">
                <a:solidFill>
                  <a:srgbClr val="393939"/>
                </a:solidFill>
                <a:latin typeface="Gill Sans MT"/>
                <a:cs typeface="Gill Sans MT"/>
              </a:rPr>
              <a:t>to</a:t>
            </a:r>
            <a:r>
              <a:rPr sz="1800" spc="215" dirty="0" smtClean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110" dirty="0">
                <a:solidFill>
                  <a:srgbClr val="393939"/>
                </a:solidFill>
                <a:latin typeface="Gill Sans MT"/>
                <a:cs typeface="Gill Sans MT"/>
              </a:rPr>
              <a:t>u</a:t>
            </a:r>
            <a:r>
              <a:rPr sz="1800" spc="-32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110" dirty="0">
                <a:solidFill>
                  <a:srgbClr val="393939"/>
                </a:solidFill>
                <a:latin typeface="Gill Sans MT"/>
                <a:cs typeface="Gill Sans MT"/>
              </a:rPr>
              <a:t>n</a:t>
            </a:r>
            <a:r>
              <a:rPr sz="1800" spc="-32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215" dirty="0">
                <a:solidFill>
                  <a:srgbClr val="393939"/>
                </a:solidFill>
                <a:latin typeface="Gill Sans MT"/>
                <a:cs typeface="Gill Sans MT"/>
              </a:rPr>
              <a:t>ive</a:t>
            </a:r>
            <a:r>
              <a:rPr sz="1800" spc="-32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15" dirty="0">
                <a:solidFill>
                  <a:srgbClr val="393939"/>
                </a:solidFill>
                <a:latin typeface="Gill Sans MT"/>
                <a:cs typeface="Gill Sans MT"/>
              </a:rPr>
              <a:t>r</a:t>
            </a:r>
            <a:r>
              <a:rPr sz="1800" spc="-32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225" dirty="0">
                <a:solidFill>
                  <a:srgbClr val="393939"/>
                </a:solidFill>
                <a:latin typeface="Gill Sans MT"/>
                <a:cs typeface="Gill Sans MT"/>
              </a:rPr>
              <a:t>sity  </a:t>
            </a:r>
            <a:r>
              <a:rPr sz="1800" spc="200" dirty="0">
                <a:solidFill>
                  <a:srgbClr val="393939"/>
                </a:solidFill>
                <a:latin typeface="Gill Sans MT"/>
                <a:cs typeface="Gill Sans MT"/>
              </a:rPr>
              <a:t>bu</a:t>
            </a:r>
            <a:r>
              <a:rPr sz="1800" spc="-32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204" dirty="0">
                <a:solidFill>
                  <a:srgbClr val="393939"/>
                </a:solidFill>
                <a:latin typeface="Gill Sans MT"/>
                <a:cs typeface="Gill Sans MT"/>
              </a:rPr>
              <a:t>sin</a:t>
            </a:r>
            <a:r>
              <a:rPr sz="1800" spc="-32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90" dirty="0">
                <a:solidFill>
                  <a:srgbClr val="393939"/>
                </a:solidFill>
                <a:latin typeface="Gill Sans MT"/>
                <a:cs typeface="Gill Sans MT"/>
              </a:rPr>
              <a:t>e</a:t>
            </a:r>
            <a:r>
              <a:rPr sz="1800" spc="-32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180" dirty="0">
                <a:solidFill>
                  <a:srgbClr val="393939"/>
                </a:solidFill>
                <a:latin typeface="Gill Sans MT"/>
                <a:cs typeface="Gill Sans MT"/>
              </a:rPr>
              <a:t>ss</a:t>
            </a:r>
            <a:r>
              <a:rPr sz="1800" spc="21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100" dirty="0">
                <a:solidFill>
                  <a:srgbClr val="393939"/>
                </a:solidFill>
                <a:latin typeface="Gill Sans MT"/>
                <a:cs typeface="Gill Sans MT"/>
              </a:rPr>
              <a:t>p</a:t>
            </a:r>
            <a:r>
              <a:rPr sz="1800" spc="-32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15" dirty="0">
                <a:solidFill>
                  <a:srgbClr val="393939"/>
                </a:solidFill>
                <a:latin typeface="Gill Sans MT"/>
                <a:cs typeface="Gill Sans MT"/>
              </a:rPr>
              <a:t>r</a:t>
            </a:r>
            <a:r>
              <a:rPr sz="1800" spc="-32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15" dirty="0">
                <a:solidFill>
                  <a:srgbClr val="393939"/>
                </a:solidFill>
                <a:latin typeface="Gill Sans MT"/>
                <a:cs typeface="Gill Sans MT"/>
              </a:rPr>
              <a:t>o</a:t>
            </a:r>
            <a:r>
              <a:rPr sz="1800" spc="-32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175" dirty="0">
                <a:solidFill>
                  <a:srgbClr val="393939"/>
                </a:solidFill>
                <a:latin typeface="Gill Sans MT"/>
                <a:cs typeface="Gill Sans MT"/>
              </a:rPr>
              <a:t>gr</a:t>
            </a:r>
            <a:r>
              <a:rPr sz="1800" spc="-32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215" dirty="0">
                <a:solidFill>
                  <a:srgbClr val="393939"/>
                </a:solidFill>
                <a:latin typeface="Gill Sans MT"/>
                <a:cs typeface="Gill Sans MT"/>
              </a:rPr>
              <a:t>am</a:t>
            </a:r>
            <a:r>
              <a:rPr sz="1800" spc="-32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100" dirty="0">
                <a:solidFill>
                  <a:srgbClr val="393939"/>
                </a:solidFill>
                <a:latin typeface="Gill Sans MT"/>
                <a:cs typeface="Gill Sans MT"/>
              </a:rPr>
              <a:t>s</a:t>
            </a:r>
            <a:r>
              <a:rPr sz="1800" spc="21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200" dirty="0">
                <a:solidFill>
                  <a:srgbClr val="393939"/>
                </a:solidFill>
                <a:latin typeface="Gill Sans MT"/>
                <a:cs typeface="Gill Sans MT"/>
              </a:rPr>
              <a:t>at</a:t>
            </a:r>
            <a:r>
              <a:rPr sz="1800" spc="21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55" dirty="0">
                <a:solidFill>
                  <a:srgbClr val="393939"/>
                </a:solidFill>
                <a:latin typeface="Gill Sans MT"/>
                <a:cs typeface="Gill Sans MT"/>
              </a:rPr>
              <a:t>Y</a:t>
            </a:r>
            <a:r>
              <a:rPr sz="1800" spc="-32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-25" dirty="0">
                <a:solidFill>
                  <a:srgbClr val="393939"/>
                </a:solidFill>
                <a:latin typeface="Gill Sans MT"/>
                <a:cs typeface="Gill Sans MT"/>
              </a:rPr>
              <a:t>O</a:t>
            </a:r>
            <a:r>
              <a:rPr sz="1800" spc="-32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80" dirty="0">
                <a:solidFill>
                  <a:srgbClr val="393939"/>
                </a:solidFill>
                <a:latin typeface="Gill Sans MT"/>
                <a:cs typeface="Gill Sans MT"/>
              </a:rPr>
              <a:t>R</a:t>
            </a:r>
            <a:r>
              <a:rPr sz="1800" spc="-32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55" dirty="0">
                <a:solidFill>
                  <a:srgbClr val="393939"/>
                </a:solidFill>
                <a:latin typeface="Gill Sans MT"/>
                <a:cs typeface="Gill Sans MT"/>
              </a:rPr>
              <a:t>K</a:t>
            </a:r>
            <a:r>
              <a:rPr sz="1800" spc="21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150" dirty="0">
                <a:solidFill>
                  <a:srgbClr val="393939"/>
                </a:solidFill>
                <a:latin typeface="Gill Sans MT"/>
                <a:cs typeface="Gill Sans MT"/>
              </a:rPr>
              <a:t>&amp;</a:t>
            </a:r>
            <a:r>
              <a:rPr sz="1800" spc="21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80" dirty="0">
                <a:solidFill>
                  <a:srgbClr val="393939"/>
                </a:solidFill>
                <a:latin typeface="Gill Sans MT"/>
                <a:cs typeface="Gill Sans MT"/>
              </a:rPr>
              <a:t>R</a:t>
            </a:r>
            <a:r>
              <a:rPr sz="1800" spc="-32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55" dirty="0">
                <a:solidFill>
                  <a:srgbClr val="393939"/>
                </a:solidFill>
                <a:latin typeface="Gill Sans MT"/>
                <a:cs typeface="Gill Sans MT"/>
              </a:rPr>
              <a:t>Y</a:t>
            </a:r>
            <a:r>
              <a:rPr sz="1800" spc="-32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204" dirty="0">
                <a:solidFill>
                  <a:srgbClr val="393939"/>
                </a:solidFill>
                <a:latin typeface="Gill Sans MT"/>
                <a:cs typeface="Gill Sans MT"/>
              </a:rPr>
              <a:t>ER</a:t>
            </a:r>
            <a:r>
              <a:rPr sz="1800" spc="-32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140" dirty="0">
                <a:solidFill>
                  <a:srgbClr val="393939"/>
                </a:solidFill>
                <a:latin typeface="Gill Sans MT"/>
                <a:cs typeface="Gill Sans MT"/>
              </a:rPr>
              <a:t>SO</a:t>
            </a:r>
            <a:r>
              <a:rPr sz="1800" spc="-32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-25" dirty="0">
                <a:solidFill>
                  <a:srgbClr val="393939"/>
                </a:solidFill>
                <a:latin typeface="Gill Sans MT"/>
                <a:cs typeface="Gill Sans MT"/>
              </a:rPr>
              <a:t>N  </a:t>
            </a:r>
            <a:r>
              <a:rPr sz="1800" spc="50" dirty="0">
                <a:solidFill>
                  <a:srgbClr val="393939"/>
                </a:solidFill>
                <a:latin typeface="Gill Sans MT"/>
                <a:cs typeface="Gill Sans MT"/>
              </a:rPr>
              <a:t>U</a:t>
            </a:r>
            <a:r>
              <a:rPr sz="1800" spc="-32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-25" dirty="0">
                <a:solidFill>
                  <a:srgbClr val="393939"/>
                </a:solidFill>
                <a:latin typeface="Gill Sans MT"/>
                <a:cs typeface="Gill Sans MT"/>
              </a:rPr>
              <a:t>N</a:t>
            </a:r>
            <a:r>
              <a:rPr sz="1800" spc="-32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254" dirty="0">
                <a:solidFill>
                  <a:srgbClr val="393939"/>
                </a:solidFill>
                <a:latin typeface="Gill Sans MT"/>
                <a:cs typeface="Gill Sans MT"/>
              </a:rPr>
              <a:t>IVER</a:t>
            </a:r>
            <a:r>
              <a:rPr sz="1800" spc="-32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190" dirty="0">
                <a:solidFill>
                  <a:srgbClr val="393939"/>
                </a:solidFill>
                <a:latin typeface="Gill Sans MT"/>
                <a:cs typeface="Gill Sans MT"/>
              </a:rPr>
              <a:t>SIT</a:t>
            </a:r>
            <a:r>
              <a:rPr sz="1800" spc="-325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225" dirty="0">
                <a:solidFill>
                  <a:srgbClr val="393939"/>
                </a:solidFill>
                <a:latin typeface="Gill Sans MT"/>
                <a:cs typeface="Gill Sans MT"/>
              </a:rPr>
              <a:t>IES.</a:t>
            </a:r>
            <a:endParaRPr sz="1800" dirty="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200" dirty="0">
              <a:latin typeface="Times New Roman"/>
              <a:cs typeface="Times New Roman"/>
            </a:endParaRPr>
          </a:p>
          <a:p>
            <a:pPr marL="12700" marR="5080">
              <a:lnSpc>
                <a:spcPct val="118100"/>
              </a:lnSpc>
            </a:pPr>
            <a:r>
              <a:rPr sz="1800" b="1" spc="100" dirty="0">
                <a:solidFill>
                  <a:srgbClr val="FF5C5C"/>
                </a:solidFill>
                <a:latin typeface="Gill Sans MT"/>
                <a:cs typeface="Gill Sans MT"/>
              </a:rPr>
              <a:t>M</a:t>
            </a:r>
            <a:r>
              <a:rPr sz="1800" b="1" spc="-32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800" b="1" spc="-114" dirty="0">
                <a:solidFill>
                  <a:srgbClr val="FF5C5C"/>
                </a:solidFill>
                <a:latin typeface="Gill Sans MT"/>
                <a:cs typeface="Gill Sans MT"/>
              </a:rPr>
              <a:t>O</a:t>
            </a:r>
            <a:r>
              <a:rPr sz="1800" b="1" spc="-32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800" b="1" spc="-120" dirty="0">
                <a:solidFill>
                  <a:srgbClr val="FF5C5C"/>
                </a:solidFill>
                <a:latin typeface="Gill Sans MT"/>
                <a:cs typeface="Gill Sans MT"/>
              </a:rPr>
              <a:t>H</a:t>
            </a:r>
            <a:r>
              <a:rPr sz="1800" b="1" spc="-32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800" b="1" spc="-110" dirty="0">
                <a:solidFill>
                  <a:srgbClr val="FF5C5C"/>
                </a:solidFill>
                <a:latin typeface="Gill Sans MT"/>
                <a:cs typeface="Gill Sans MT"/>
              </a:rPr>
              <a:t>A</a:t>
            </a:r>
            <a:r>
              <a:rPr sz="1800" b="1" spc="-32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800" b="1" spc="-190" dirty="0">
                <a:solidFill>
                  <a:srgbClr val="FF5C5C"/>
                </a:solidFill>
                <a:latin typeface="Gill Sans MT"/>
                <a:cs typeface="Gill Sans MT"/>
              </a:rPr>
              <a:t>W</a:t>
            </a:r>
            <a:r>
              <a:rPr sz="1800" b="1" spc="-32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800" b="1" spc="-20" dirty="0">
                <a:solidFill>
                  <a:srgbClr val="FF5C5C"/>
                </a:solidFill>
                <a:latin typeface="Gill Sans MT"/>
                <a:cs typeface="Gill Sans MT"/>
              </a:rPr>
              <a:t>K</a:t>
            </a:r>
            <a:r>
              <a:rPr sz="1800" b="1" spc="21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800" b="1" spc="-165" dirty="0">
                <a:solidFill>
                  <a:srgbClr val="FF5C5C"/>
                </a:solidFill>
                <a:latin typeface="Gill Sans MT"/>
                <a:cs typeface="Gill Sans MT"/>
              </a:rPr>
              <a:t>C</a:t>
            </a:r>
            <a:r>
              <a:rPr sz="1800" b="1" spc="-32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800" b="1" spc="-114" dirty="0">
                <a:solidFill>
                  <a:srgbClr val="FF5C5C"/>
                </a:solidFill>
                <a:latin typeface="Gill Sans MT"/>
                <a:cs typeface="Gill Sans MT"/>
              </a:rPr>
              <a:t>O</a:t>
            </a:r>
            <a:r>
              <a:rPr sz="1800" b="1" spc="-32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800" b="1" spc="-165" dirty="0">
                <a:solidFill>
                  <a:srgbClr val="FF5C5C"/>
                </a:solidFill>
                <a:latin typeface="Gill Sans MT"/>
                <a:cs typeface="Gill Sans MT"/>
              </a:rPr>
              <a:t>L</a:t>
            </a:r>
            <a:r>
              <a:rPr sz="1800" b="1" spc="-32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800" b="1" spc="-165" dirty="0">
                <a:solidFill>
                  <a:srgbClr val="FF5C5C"/>
                </a:solidFill>
                <a:latin typeface="Gill Sans MT"/>
                <a:cs typeface="Gill Sans MT"/>
              </a:rPr>
              <a:t>L</a:t>
            </a:r>
            <a:r>
              <a:rPr sz="1800" b="1" spc="-32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800" b="1" spc="-100" dirty="0">
                <a:solidFill>
                  <a:srgbClr val="FF5C5C"/>
                </a:solidFill>
                <a:latin typeface="Gill Sans MT"/>
                <a:cs typeface="Gill Sans MT"/>
              </a:rPr>
              <a:t>E</a:t>
            </a:r>
            <a:r>
              <a:rPr sz="1800" b="1" spc="-32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800" b="1" spc="-145" dirty="0">
                <a:solidFill>
                  <a:srgbClr val="FF5C5C"/>
                </a:solidFill>
                <a:latin typeface="Gill Sans MT"/>
                <a:cs typeface="Gill Sans MT"/>
              </a:rPr>
              <a:t>G</a:t>
            </a:r>
            <a:r>
              <a:rPr sz="1800" b="1" spc="-32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800" b="1" spc="-100" dirty="0">
                <a:solidFill>
                  <a:srgbClr val="FF5C5C"/>
                </a:solidFill>
                <a:latin typeface="Gill Sans MT"/>
                <a:cs typeface="Gill Sans MT"/>
              </a:rPr>
              <a:t>E</a:t>
            </a:r>
            <a:r>
              <a:rPr sz="1800" b="1" spc="21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800" spc="110" dirty="0">
                <a:solidFill>
                  <a:srgbClr val="393939"/>
                </a:solidFill>
                <a:latin typeface="Gill Sans MT"/>
                <a:cs typeface="Gill Sans MT"/>
              </a:rPr>
              <a:t>h</a:t>
            </a:r>
            <a:r>
              <a:rPr sz="1800" spc="-32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210" dirty="0">
                <a:solidFill>
                  <a:srgbClr val="393939"/>
                </a:solidFill>
                <a:latin typeface="Gill Sans MT"/>
                <a:cs typeface="Gill Sans MT"/>
              </a:rPr>
              <a:t>as </a:t>
            </a:r>
            <a:r>
              <a:rPr sz="1800" spc="150" dirty="0">
                <a:solidFill>
                  <a:srgbClr val="393939"/>
                </a:solidFill>
                <a:latin typeface="Gill Sans MT"/>
                <a:cs typeface="Gill Sans MT"/>
              </a:rPr>
              <a:t>a</a:t>
            </a:r>
            <a:r>
              <a:rPr sz="1800" spc="21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60" dirty="0">
                <a:solidFill>
                  <a:srgbClr val="393939"/>
                </a:solidFill>
                <a:latin typeface="Gill Sans MT"/>
                <a:cs typeface="Gill Sans MT"/>
              </a:rPr>
              <a:t>c</a:t>
            </a:r>
            <a:r>
              <a:rPr sz="1800" spc="-32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15" dirty="0">
                <a:solidFill>
                  <a:srgbClr val="393939"/>
                </a:solidFill>
                <a:latin typeface="Gill Sans MT"/>
                <a:cs typeface="Gill Sans MT"/>
              </a:rPr>
              <a:t>o</a:t>
            </a:r>
            <a:r>
              <a:rPr sz="1800" spc="-32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190" dirty="0">
                <a:solidFill>
                  <a:srgbClr val="393939"/>
                </a:solidFill>
                <a:latin typeface="Gill Sans MT"/>
                <a:cs typeface="Gill Sans MT"/>
              </a:rPr>
              <a:t>lle</a:t>
            </a:r>
            <a:r>
              <a:rPr sz="1800" spc="-32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210" dirty="0">
                <a:solidFill>
                  <a:srgbClr val="393939"/>
                </a:solidFill>
                <a:latin typeface="Gill Sans MT"/>
                <a:cs typeface="Gill Sans MT"/>
              </a:rPr>
              <a:t>ge </a:t>
            </a:r>
            <a:r>
              <a:rPr sz="1800" spc="100" dirty="0">
                <a:solidFill>
                  <a:srgbClr val="393939"/>
                </a:solidFill>
                <a:latin typeface="Gill Sans MT"/>
                <a:cs typeface="Gill Sans MT"/>
              </a:rPr>
              <a:t>p</a:t>
            </a:r>
            <a:r>
              <a:rPr sz="1800" spc="-32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15" dirty="0">
                <a:solidFill>
                  <a:srgbClr val="393939"/>
                </a:solidFill>
                <a:latin typeface="Gill Sans MT"/>
                <a:cs typeface="Gill Sans MT"/>
              </a:rPr>
              <a:t>r</a:t>
            </a:r>
            <a:r>
              <a:rPr sz="1800" spc="-32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15" dirty="0">
                <a:solidFill>
                  <a:srgbClr val="393939"/>
                </a:solidFill>
                <a:latin typeface="Gill Sans MT"/>
                <a:cs typeface="Gill Sans MT"/>
              </a:rPr>
              <a:t>o</a:t>
            </a:r>
            <a:r>
              <a:rPr sz="1800" spc="-32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175" dirty="0">
                <a:solidFill>
                  <a:srgbClr val="393939"/>
                </a:solidFill>
                <a:latin typeface="Gill Sans MT"/>
                <a:cs typeface="Gill Sans MT"/>
              </a:rPr>
              <a:t>gr</a:t>
            </a:r>
            <a:r>
              <a:rPr sz="1800" spc="-32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215" dirty="0">
                <a:solidFill>
                  <a:srgbClr val="393939"/>
                </a:solidFill>
                <a:latin typeface="Gill Sans MT"/>
                <a:cs typeface="Gill Sans MT"/>
              </a:rPr>
              <a:t>am  </a:t>
            </a:r>
            <a:r>
              <a:rPr sz="1800" spc="180" dirty="0">
                <a:solidFill>
                  <a:srgbClr val="393939"/>
                </a:solidFill>
                <a:latin typeface="Gill Sans MT"/>
                <a:cs typeface="Gill Sans MT"/>
              </a:rPr>
              <a:t>th </a:t>
            </a:r>
            <a:r>
              <a:rPr sz="1800" spc="200" dirty="0">
                <a:solidFill>
                  <a:srgbClr val="393939"/>
                </a:solidFill>
                <a:latin typeface="Gill Sans MT"/>
                <a:cs typeface="Gill Sans MT"/>
              </a:rPr>
              <a:t>at </a:t>
            </a:r>
            <a:r>
              <a:rPr sz="1800" spc="100" dirty="0">
                <a:solidFill>
                  <a:srgbClr val="393939"/>
                </a:solidFill>
                <a:latin typeface="Gill Sans MT"/>
                <a:cs typeface="Gill Sans MT"/>
              </a:rPr>
              <a:t>w </a:t>
            </a:r>
            <a:r>
              <a:rPr sz="1800" spc="180" dirty="0">
                <a:solidFill>
                  <a:srgbClr val="393939"/>
                </a:solidFill>
                <a:latin typeface="Gill Sans MT"/>
                <a:cs typeface="Gill Sans MT"/>
              </a:rPr>
              <a:t>ill </a:t>
            </a:r>
            <a:r>
              <a:rPr sz="1800" spc="135" dirty="0">
                <a:solidFill>
                  <a:srgbClr val="393939"/>
                </a:solidFill>
                <a:latin typeface="Gill Sans MT"/>
                <a:cs typeface="Gill Sans MT"/>
              </a:rPr>
              <a:t>tr </a:t>
            </a:r>
            <a:r>
              <a:rPr sz="1800" spc="215" dirty="0">
                <a:solidFill>
                  <a:srgbClr val="393939"/>
                </a:solidFill>
                <a:latin typeface="Gill Sans MT"/>
                <a:cs typeface="Gill Sans MT"/>
              </a:rPr>
              <a:t>an </a:t>
            </a:r>
            <a:r>
              <a:rPr sz="1800" spc="229" dirty="0">
                <a:solidFill>
                  <a:srgbClr val="393939"/>
                </a:solidFill>
                <a:latin typeface="Gill Sans MT"/>
                <a:cs typeface="Gill Sans MT"/>
              </a:rPr>
              <a:t>sfe </a:t>
            </a:r>
            <a:r>
              <a:rPr sz="1800" spc="15" dirty="0">
                <a:solidFill>
                  <a:srgbClr val="393939"/>
                </a:solidFill>
                <a:latin typeface="Gill Sans MT"/>
                <a:cs typeface="Gill Sans MT"/>
              </a:rPr>
              <a:t>r </a:t>
            </a:r>
            <a:r>
              <a:rPr sz="1800" spc="135" dirty="0">
                <a:solidFill>
                  <a:srgbClr val="393939"/>
                </a:solidFill>
                <a:latin typeface="Gill Sans MT"/>
                <a:cs typeface="Gill Sans MT"/>
              </a:rPr>
              <a:t>to </a:t>
            </a:r>
            <a:r>
              <a:rPr sz="1800" spc="150" dirty="0">
                <a:solidFill>
                  <a:srgbClr val="393939"/>
                </a:solidFill>
                <a:latin typeface="Gill Sans MT"/>
                <a:cs typeface="Gill Sans MT"/>
              </a:rPr>
              <a:t>a </a:t>
            </a:r>
            <a:r>
              <a:rPr sz="1800" spc="185" dirty="0">
                <a:solidFill>
                  <a:srgbClr val="393939"/>
                </a:solidFill>
                <a:latin typeface="Gill Sans MT"/>
                <a:cs typeface="Gill Sans MT"/>
              </a:rPr>
              <a:t>BA </a:t>
            </a:r>
            <a:r>
              <a:rPr sz="1800" spc="-25" dirty="0">
                <a:solidFill>
                  <a:srgbClr val="393939"/>
                </a:solidFill>
                <a:latin typeface="Gill Sans MT"/>
                <a:cs typeface="Gill Sans MT"/>
              </a:rPr>
              <a:t>C </a:t>
            </a:r>
            <a:r>
              <a:rPr sz="1800" spc="60" dirty="0">
                <a:solidFill>
                  <a:srgbClr val="393939"/>
                </a:solidFill>
                <a:latin typeface="Gill Sans MT"/>
                <a:cs typeface="Gill Sans MT"/>
              </a:rPr>
              <a:t>H </a:t>
            </a:r>
            <a:r>
              <a:rPr sz="1800" spc="190" dirty="0">
                <a:solidFill>
                  <a:srgbClr val="393939"/>
                </a:solidFill>
                <a:latin typeface="Gill Sans MT"/>
                <a:cs typeface="Gill Sans MT"/>
              </a:rPr>
              <a:t>EL </a:t>
            </a:r>
            <a:r>
              <a:rPr sz="1800" spc="-25" dirty="0">
                <a:solidFill>
                  <a:srgbClr val="393939"/>
                </a:solidFill>
                <a:latin typeface="Gill Sans MT"/>
                <a:cs typeface="Gill Sans MT"/>
              </a:rPr>
              <a:t>O </a:t>
            </a:r>
            <a:r>
              <a:rPr sz="1800" spc="80" dirty="0">
                <a:solidFill>
                  <a:srgbClr val="393939"/>
                </a:solidFill>
                <a:latin typeface="Gill Sans MT"/>
                <a:cs typeface="Gill Sans MT"/>
              </a:rPr>
              <a:t>R </a:t>
            </a:r>
            <a:r>
              <a:rPr sz="1800" spc="-25" dirty="0">
                <a:solidFill>
                  <a:srgbClr val="393939"/>
                </a:solidFill>
                <a:latin typeface="Gill Sans MT"/>
                <a:cs typeface="Gill Sans MT"/>
              </a:rPr>
              <a:t>O </a:t>
            </a:r>
            <a:r>
              <a:rPr sz="1800" spc="180" dirty="0">
                <a:solidFill>
                  <a:srgbClr val="393939"/>
                </a:solidFill>
                <a:latin typeface="Gill Sans MT"/>
                <a:cs typeface="Gill Sans MT"/>
              </a:rPr>
              <a:t>F  </a:t>
            </a:r>
            <a:r>
              <a:rPr sz="1800" spc="-10" dirty="0">
                <a:solidFill>
                  <a:srgbClr val="393939"/>
                </a:solidFill>
                <a:latin typeface="Gill Sans MT"/>
                <a:cs typeface="Gill Sans MT"/>
              </a:rPr>
              <a:t>T</a:t>
            </a:r>
            <a:r>
              <a:rPr sz="1800" spc="-32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150" dirty="0">
                <a:solidFill>
                  <a:srgbClr val="393939"/>
                </a:solidFill>
                <a:latin typeface="Gill Sans MT"/>
                <a:cs typeface="Gill Sans MT"/>
              </a:rPr>
              <a:t>EC</a:t>
            </a:r>
            <a:r>
              <a:rPr sz="1800" spc="-32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60" dirty="0">
                <a:solidFill>
                  <a:srgbClr val="393939"/>
                </a:solidFill>
                <a:latin typeface="Gill Sans MT"/>
                <a:cs typeface="Gill Sans MT"/>
              </a:rPr>
              <a:t>H</a:t>
            </a:r>
            <a:r>
              <a:rPr sz="1800" spc="-32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-25" dirty="0">
                <a:solidFill>
                  <a:srgbClr val="393939"/>
                </a:solidFill>
                <a:latin typeface="Gill Sans MT"/>
                <a:cs typeface="Gill Sans MT"/>
              </a:rPr>
              <a:t>N</a:t>
            </a:r>
            <a:r>
              <a:rPr sz="1800" spc="-32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-25" dirty="0">
                <a:solidFill>
                  <a:srgbClr val="393939"/>
                </a:solidFill>
                <a:latin typeface="Gill Sans MT"/>
                <a:cs typeface="Gill Sans MT"/>
              </a:rPr>
              <a:t>O</a:t>
            </a:r>
            <a:r>
              <a:rPr sz="1800" spc="-32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50" dirty="0">
                <a:solidFill>
                  <a:srgbClr val="393939"/>
                </a:solidFill>
                <a:latin typeface="Gill Sans MT"/>
                <a:cs typeface="Gill Sans MT"/>
              </a:rPr>
              <a:t>L</a:t>
            </a:r>
            <a:r>
              <a:rPr sz="1800" spc="-32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-25" dirty="0">
                <a:solidFill>
                  <a:srgbClr val="393939"/>
                </a:solidFill>
                <a:latin typeface="Gill Sans MT"/>
                <a:cs typeface="Gill Sans MT"/>
              </a:rPr>
              <a:t>O</a:t>
            </a:r>
            <a:r>
              <a:rPr sz="1800" spc="-32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0" dirty="0">
                <a:solidFill>
                  <a:srgbClr val="393939"/>
                </a:solidFill>
                <a:latin typeface="Gill Sans MT"/>
                <a:cs typeface="Gill Sans MT"/>
              </a:rPr>
              <a:t>G</a:t>
            </a:r>
            <a:r>
              <a:rPr sz="1800" spc="-32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55" dirty="0">
                <a:solidFill>
                  <a:srgbClr val="393939"/>
                </a:solidFill>
                <a:latin typeface="Gill Sans MT"/>
                <a:cs typeface="Gill Sans MT"/>
              </a:rPr>
              <a:t>Y</a:t>
            </a:r>
            <a:r>
              <a:rPr sz="1800" spc="21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100" dirty="0">
                <a:solidFill>
                  <a:srgbClr val="393939"/>
                </a:solidFill>
                <a:latin typeface="Gill Sans MT"/>
                <a:cs typeface="Gill Sans MT"/>
              </a:rPr>
              <a:t>p</a:t>
            </a:r>
            <a:r>
              <a:rPr sz="1800" spc="-32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15" dirty="0">
                <a:solidFill>
                  <a:srgbClr val="393939"/>
                </a:solidFill>
                <a:latin typeface="Gill Sans MT"/>
                <a:cs typeface="Gill Sans MT"/>
              </a:rPr>
              <a:t>r</a:t>
            </a:r>
            <a:r>
              <a:rPr sz="1800" spc="-32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15" dirty="0">
                <a:solidFill>
                  <a:srgbClr val="393939"/>
                </a:solidFill>
                <a:latin typeface="Gill Sans MT"/>
                <a:cs typeface="Gill Sans MT"/>
              </a:rPr>
              <a:t>o</a:t>
            </a:r>
            <a:r>
              <a:rPr sz="1800" spc="-32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175" dirty="0">
                <a:solidFill>
                  <a:srgbClr val="393939"/>
                </a:solidFill>
                <a:latin typeface="Gill Sans MT"/>
                <a:cs typeface="Gill Sans MT"/>
              </a:rPr>
              <a:t>gr</a:t>
            </a:r>
            <a:r>
              <a:rPr sz="1800" spc="-32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215" dirty="0">
                <a:solidFill>
                  <a:srgbClr val="393939"/>
                </a:solidFill>
                <a:latin typeface="Gill Sans MT"/>
                <a:cs typeface="Gill Sans MT"/>
              </a:rPr>
              <a:t>am</a:t>
            </a:r>
            <a:r>
              <a:rPr sz="1800" spc="21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200" dirty="0">
                <a:solidFill>
                  <a:srgbClr val="393939"/>
                </a:solidFill>
                <a:latin typeface="Gill Sans MT"/>
                <a:cs typeface="Gill Sans MT"/>
              </a:rPr>
              <a:t>at</a:t>
            </a:r>
            <a:r>
              <a:rPr sz="1800" spc="21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204" dirty="0">
                <a:solidFill>
                  <a:srgbClr val="393939"/>
                </a:solidFill>
                <a:latin typeface="Gill Sans MT"/>
                <a:cs typeface="Gill Sans MT"/>
              </a:rPr>
              <a:t>MC</a:t>
            </a:r>
            <a:r>
              <a:rPr sz="1800" spc="-32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240" dirty="0">
                <a:solidFill>
                  <a:srgbClr val="393939"/>
                </a:solidFill>
                <a:latin typeface="Gill Sans MT"/>
                <a:cs typeface="Gill Sans MT"/>
              </a:rPr>
              <a:t>MA</a:t>
            </a:r>
            <a:r>
              <a:rPr sz="1800" spc="-32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150" dirty="0">
                <a:solidFill>
                  <a:srgbClr val="393939"/>
                </a:solidFill>
                <a:latin typeface="Gill Sans MT"/>
                <a:cs typeface="Gill Sans MT"/>
              </a:rPr>
              <a:t>ST</a:t>
            </a:r>
            <a:r>
              <a:rPr sz="1800" spc="-32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204" dirty="0">
                <a:solidFill>
                  <a:srgbClr val="393939"/>
                </a:solidFill>
                <a:latin typeface="Gill Sans MT"/>
                <a:cs typeface="Gill Sans MT"/>
              </a:rPr>
              <a:t>ER </a:t>
            </a:r>
            <a:r>
              <a:rPr lang="en-CA" sz="1800" spc="204" dirty="0" smtClean="0">
                <a:solidFill>
                  <a:srgbClr val="393939"/>
                </a:solidFill>
                <a:latin typeface="Gill Sans MT"/>
                <a:cs typeface="Gill Sans MT"/>
              </a:rPr>
              <a:t>   </a:t>
            </a:r>
            <a:r>
              <a:rPr sz="1800" spc="204" dirty="0" smtClean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50" dirty="0">
                <a:solidFill>
                  <a:srgbClr val="393939"/>
                </a:solidFill>
                <a:latin typeface="Gill Sans MT"/>
                <a:cs typeface="Gill Sans MT"/>
              </a:rPr>
              <a:t>U</a:t>
            </a:r>
            <a:r>
              <a:rPr sz="1800" spc="-32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-25" dirty="0">
                <a:solidFill>
                  <a:srgbClr val="393939"/>
                </a:solidFill>
                <a:latin typeface="Gill Sans MT"/>
                <a:cs typeface="Gill Sans MT"/>
              </a:rPr>
              <a:t>N</a:t>
            </a:r>
            <a:r>
              <a:rPr sz="1800" spc="-32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254" dirty="0">
                <a:solidFill>
                  <a:srgbClr val="393939"/>
                </a:solidFill>
                <a:latin typeface="Gill Sans MT"/>
                <a:cs typeface="Gill Sans MT"/>
              </a:rPr>
              <a:t>IVER</a:t>
            </a:r>
            <a:r>
              <a:rPr sz="1800" spc="-32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190" dirty="0">
                <a:solidFill>
                  <a:srgbClr val="393939"/>
                </a:solidFill>
                <a:latin typeface="Gill Sans MT"/>
                <a:cs typeface="Gill Sans MT"/>
              </a:rPr>
              <a:t>SIT</a:t>
            </a:r>
            <a:r>
              <a:rPr sz="1800" spc="-32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55" dirty="0">
                <a:solidFill>
                  <a:srgbClr val="393939"/>
                </a:solidFill>
                <a:latin typeface="Gill Sans MT"/>
                <a:cs typeface="Gill Sans MT"/>
              </a:rPr>
              <a:t>Y</a:t>
            </a:r>
            <a:r>
              <a:rPr sz="1800" spc="21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100" dirty="0">
                <a:solidFill>
                  <a:srgbClr val="393939"/>
                </a:solidFill>
                <a:latin typeface="Gill Sans MT"/>
                <a:cs typeface="Gill Sans MT"/>
              </a:rPr>
              <a:t>w</a:t>
            </a:r>
            <a:r>
              <a:rPr sz="1800" spc="-32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110" dirty="0">
                <a:solidFill>
                  <a:srgbClr val="393939"/>
                </a:solidFill>
                <a:latin typeface="Gill Sans MT"/>
                <a:cs typeface="Gill Sans MT"/>
              </a:rPr>
              <a:t>h</a:t>
            </a:r>
            <a:r>
              <a:rPr sz="1800" spc="-32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150" dirty="0">
                <a:solidFill>
                  <a:srgbClr val="393939"/>
                </a:solidFill>
                <a:latin typeface="Gill Sans MT"/>
                <a:cs typeface="Gill Sans MT"/>
              </a:rPr>
              <a:t>ic</a:t>
            </a:r>
            <a:r>
              <a:rPr sz="1800" spc="-32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110" dirty="0">
                <a:solidFill>
                  <a:srgbClr val="393939"/>
                </a:solidFill>
                <a:latin typeface="Gill Sans MT"/>
                <a:cs typeface="Gill Sans MT"/>
              </a:rPr>
              <a:t>h</a:t>
            </a:r>
            <a:r>
              <a:rPr sz="1800" spc="21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100" dirty="0">
                <a:solidFill>
                  <a:srgbClr val="393939"/>
                </a:solidFill>
                <a:latin typeface="Gill Sans MT"/>
                <a:cs typeface="Gill Sans MT"/>
              </a:rPr>
              <a:t>w</a:t>
            </a:r>
            <a:r>
              <a:rPr sz="1800" spc="-32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180" dirty="0">
                <a:solidFill>
                  <a:srgbClr val="393939"/>
                </a:solidFill>
                <a:latin typeface="Gill Sans MT"/>
                <a:cs typeface="Gill Sans MT"/>
              </a:rPr>
              <a:t>ill</a:t>
            </a:r>
            <a:r>
              <a:rPr sz="1800" spc="21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165" dirty="0">
                <a:solidFill>
                  <a:srgbClr val="393939"/>
                </a:solidFill>
                <a:latin typeface="Gill Sans MT"/>
                <a:cs typeface="Gill Sans MT"/>
              </a:rPr>
              <a:t>le</a:t>
            </a:r>
            <a:r>
              <a:rPr sz="1800" spc="-32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210" dirty="0">
                <a:solidFill>
                  <a:srgbClr val="393939"/>
                </a:solidFill>
                <a:latin typeface="Gill Sans MT"/>
                <a:cs typeface="Gill Sans MT"/>
              </a:rPr>
              <a:t>ad </a:t>
            </a:r>
            <a:r>
              <a:rPr sz="1800" spc="135" dirty="0">
                <a:solidFill>
                  <a:srgbClr val="393939"/>
                </a:solidFill>
                <a:latin typeface="Gill Sans MT"/>
                <a:cs typeface="Gill Sans MT"/>
              </a:rPr>
              <a:t>to</a:t>
            </a:r>
            <a:r>
              <a:rPr sz="1800" spc="21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150" dirty="0">
                <a:solidFill>
                  <a:srgbClr val="393939"/>
                </a:solidFill>
                <a:latin typeface="Gill Sans MT"/>
                <a:cs typeface="Gill Sans MT"/>
              </a:rPr>
              <a:t>a</a:t>
            </a:r>
            <a:r>
              <a:rPr sz="1800" spc="21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240" dirty="0">
                <a:solidFill>
                  <a:srgbClr val="393939"/>
                </a:solidFill>
                <a:latin typeface="Gill Sans MT"/>
                <a:cs typeface="Gill Sans MT"/>
              </a:rPr>
              <a:t>Bac</a:t>
            </a:r>
            <a:r>
              <a:rPr sz="1800" spc="-32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110" dirty="0">
                <a:solidFill>
                  <a:srgbClr val="393939"/>
                </a:solidFill>
                <a:latin typeface="Gill Sans MT"/>
                <a:cs typeface="Gill Sans MT"/>
              </a:rPr>
              <a:t>h</a:t>
            </a:r>
            <a:r>
              <a:rPr sz="1800" spc="-32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90" dirty="0">
                <a:solidFill>
                  <a:srgbClr val="393939"/>
                </a:solidFill>
                <a:latin typeface="Gill Sans MT"/>
                <a:cs typeface="Gill Sans MT"/>
              </a:rPr>
              <a:t>e</a:t>
            </a:r>
            <a:r>
              <a:rPr sz="1800" spc="-32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130" dirty="0">
                <a:solidFill>
                  <a:srgbClr val="393939"/>
                </a:solidFill>
                <a:latin typeface="Gill Sans MT"/>
                <a:cs typeface="Gill Sans MT"/>
              </a:rPr>
              <a:t>lo</a:t>
            </a:r>
            <a:r>
              <a:rPr sz="1800" spc="-32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15" dirty="0">
                <a:solidFill>
                  <a:srgbClr val="393939"/>
                </a:solidFill>
                <a:latin typeface="Gill Sans MT"/>
                <a:cs typeface="Gill Sans MT"/>
              </a:rPr>
              <a:t>r  </a:t>
            </a:r>
            <a:r>
              <a:rPr sz="1800" spc="15" dirty="0" smtClean="0">
                <a:solidFill>
                  <a:srgbClr val="393939"/>
                </a:solidFill>
                <a:latin typeface="Gill Sans MT"/>
                <a:cs typeface="Gill Sans MT"/>
              </a:rPr>
              <a:t>o</a:t>
            </a:r>
            <a:r>
              <a:rPr sz="1800" spc="160" dirty="0" smtClean="0">
                <a:solidFill>
                  <a:srgbClr val="393939"/>
                </a:solidFill>
                <a:latin typeface="Gill Sans MT"/>
                <a:cs typeface="Gill Sans MT"/>
              </a:rPr>
              <a:t>f </a:t>
            </a:r>
            <a:r>
              <a:rPr sz="1800" spc="225" dirty="0" smtClean="0">
                <a:solidFill>
                  <a:srgbClr val="393939"/>
                </a:solidFill>
                <a:latin typeface="Gill Sans MT"/>
                <a:cs typeface="Gill Sans MT"/>
              </a:rPr>
              <a:t>En</a:t>
            </a:r>
            <a:r>
              <a:rPr sz="1800" spc="229" dirty="0" smtClean="0">
                <a:solidFill>
                  <a:srgbClr val="393939"/>
                </a:solidFill>
                <a:latin typeface="Gill Sans MT"/>
                <a:cs typeface="Gill Sans MT"/>
              </a:rPr>
              <a:t>gin</a:t>
            </a:r>
            <a:r>
              <a:rPr sz="1800" spc="90" dirty="0" smtClean="0">
                <a:solidFill>
                  <a:srgbClr val="393939"/>
                </a:solidFill>
                <a:latin typeface="Gill Sans MT"/>
                <a:cs typeface="Gill Sans MT"/>
              </a:rPr>
              <a:t>ee</a:t>
            </a:r>
            <a:r>
              <a:rPr sz="1800" spc="15" dirty="0" smtClean="0">
                <a:solidFill>
                  <a:srgbClr val="393939"/>
                </a:solidFill>
                <a:latin typeface="Gill Sans MT"/>
                <a:cs typeface="Gill Sans MT"/>
              </a:rPr>
              <a:t>r</a:t>
            </a:r>
            <a:r>
              <a:rPr sz="1800" spc="175" dirty="0" smtClean="0">
                <a:solidFill>
                  <a:srgbClr val="393939"/>
                </a:solidFill>
                <a:latin typeface="Gill Sans MT"/>
                <a:cs typeface="Gill Sans MT"/>
              </a:rPr>
              <a:t>in</a:t>
            </a:r>
            <a:r>
              <a:rPr sz="1800" spc="160" dirty="0" smtClean="0">
                <a:solidFill>
                  <a:srgbClr val="393939"/>
                </a:solidFill>
                <a:latin typeface="Gill Sans MT"/>
                <a:cs typeface="Gill Sans MT"/>
              </a:rPr>
              <a:t>g</a:t>
            </a:r>
            <a:r>
              <a:rPr sz="1800" spc="160" dirty="0">
                <a:solidFill>
                  <a:srgbClr val="393939"/>
                </a:solidFill>
                <a:latin typeface="Gill Sans MT"/>
                <a:cs typeface="Gill Sans MT"/>
              </a:rPr>
              <a:t>. </a:t>
            </a:r>
            <a:r>
              <a:rPr sz="1800" spc="200" dirty="0" smtClean="0">
                <a:solidFill>
                  <a:srgbClr val="393939"/>
                </a:solidFill>
                <a:latin typeface="Gill Sans MT"/>
                <a:cs typeface="Gill Sans MT"/>
              </a:rPr>
              <a:t>Se</a:t>
            </a:r>
            <a:r>
              <a:rPr sz="1800" spc="90" dirty="0" smtClean="0">
                <a:solidFill>
                  <a:srgbClr val="393939"/>
                </a:solidFill>
                <a:latin typeface="Gill Sans MT"/>
                <a:cs typeface="Gill Sans MT"/>
              </a:rPr>
              <a:t>e </a:t>
            </a:r>
            <a:r>
              <a:rPr sz="1800" spc="165" dirty="0" err="1" smtClean="0">
                <a:solidFill>
                  <a:srgbClr val="393939"/>
                </a:solidFill>
                <a:latin typeface="Gill Sans MT"/>
                <a:cs typeface="Gill Sans MT"/>
              </a:rPr>
              <a:t>yo</a:t>
            </a:r>
            <a:r>
              <a:rPr lang="en-CA" spc="110" dirty="0" smtClean="0">
                <a:solidFill>
                  <a:srgbClr val="393939"/>
                </a:solidFill>
                <a:latin typeface="Gill Sans MT"/>
                <a:cs typeface="Gill Sans MT"/>
              </a:rPr>
              <a:t>u</a:t>
            </a:r>
            <a:r>
              <a:rPr sz="1800" spc="15" dirty="0" smtClean="0">
                <a:solidFill>
                  <a:srgbClr val="393939"/>
                </a:solidFill>
                <a:latin typeface="Gill Sans MT"/>
                <a:cs typeface="Gill Sans MT"/>
              </a:rPr>
              <a:t>r </a:t>
            </a:r>
            <a:r>
              <a:rPr sz="1800" spc="225" dirty="0" smtClean="0">
                <a:solidFill>
                  <a:srgbClr val="393939"/>
                </a:solidFill>
                <a:latin typeface="Gill Sans MT"/>
                <a:cs typeface="Gill Sans MT"/>
              </a:rPr>
              <a:t>gu</a:t>
            </a:r>
            <a:r>
              <a:rPr sz="1800" spc="175" dirty="0" smtClean="0">
                <a:solidFill>
                  <a:srgbClr val="393939"/>
                </a:solidFill>
                <a:latin typeface="Gill Sans MT"/>
                <a:cs typeface="Gill Sans MT"/>
              </a:rPr>
              <a:t>id</a:t>
            </a:r>
            <a:r>
              <a:rPr sz="1800" spc="215" dirty="0" smtClean="0">
                <a:solidFill>
                  <a:srgbClr val="393939"/>
                </a:solidFill>
                <a:latin typeface="Gill Sans MT"/>
                <a:cs typeface="Gill Sans MT"/>
              </a:rPr>
              <a:t>an</a:t>
            </a:r>
            <a:r>
              <a:rPr sz="1800" spc="60" dirty="0" smtClean="0">
                <a:solidFill>
                  <a:srgbClr val="393939"/>
                </a:solidFill>
                <a:latin typeface="Gill Sans MT"/>
                <a:cs typeface="Gill Sans MT"/>
              </a:rPr>
              <a:t>c</a:t>
            </a:r>
            <a:r>
              <a:rPr sz="1800" spc="90" dirty="0" smtClean="0">
                <a:solidFill>
                  <a:srgbClr val="393939"/>
                </a:solidFill>
                <a:latin typeface="Gill Sans MT"/>
                <a:cs typeface="Gill Sans MT"/>
              </a:rPr>
              <a:t>e  </a:t>
            </a:r>
            <a:r>
              <a:rPr sz="1800" spc="60" dirty="0">
                <a:solidFill>
                  <a:srgbClr val="393939"/>
                </a:solidFill>
                <a:latin typeface="Gill Sans MT"/>
                <a:cs typeface="Gill Sans MT"/>
              </a:rPr>
              <a:t>c</a:t>
            </a:r>
            <a:r>
              <a:rPr sz="1800" spc="-32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15" dirty="0">
                <a:solidFill>
                  <a:srgbClr val="393939"/>
                </a:solidFill>
                <a:latin typeface="Gill Sans MT"/>
                <a:cs typeface="Gill Sans MT"/>
              </a:rPr>
              <a:t>o</a:t>
            </a:r>
            <a:r>
              <a:rPr sz="1800" spc="-32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110" dirty="0">
                <a:solidFill>
                  <a:srgbClr val="393939"/>
                </a:solidFill>
                <a:latin typeface="Gill Sans MT"/>
                <a:cs typeface="Gill Sans MT"/>
              </a:rPr>
              <a:t>u</a:t>
            </a:r>
            <a:r>
              <a:rPr sz="1800" spc="-32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110" dirty="0">
                <a:solidFill>
                  <a:srgbClr val="393939"/>
                </a:solidFill>
                <a:latin typeface="Gill Sans MT"/>
                <a:cs typeface="Gill Sans MT"/>
              </a:rPr>
              <a:t>n</a:t>
            </a:r>
            <a:r>
              <a:rPr sz="1800" spc="-32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180" dirty="0">
                <a:solidFill>
                  <a:srgbClr val="393939"/>
                </a:solidFill>
                <a:latin typeface="Gill Sans MT"/>
                <a:cs typeface="Gill Sans MT"/>
              </a:rPr>
              <a:t>se</a:t>
            </a:r>
            <a:r>
              <a:rPr sz="1800" spc="-32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165" dirty="0">
                <a:solidFill>
                  <a:srgbClr val="393939"/>
                </a:solidFill>
                <a:latin typeface="Gill Sans MT"/>
                <a:cs typeface="Gill Sans MT"/>
              </a:rPr>
              <a:t>llo</a:t>
            </a:r>
            <a:r>
              <a:rPr sz="1800" spc="-32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15" dirty="0">
                <a:solidFill>
                  <a:srgbClr val="393939"/>
                </a:solidFill>
                <a:latin typeface="Gill Sans MT"/>
                <a:cs typeface="Gill Sans MT"/>
              </a:rPr>
              <a:t>r</a:t>
            </a:r>
            <a:r>
              <a:rPr sz="1800" spc="204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175" dirty="0">
                <a:solidFill>
                  <a:srgbClr val="393939"/>
                </a:solidFill>
                <a:latin typeface="Gill Sans MT"/>
                <a:cs typeface="Gill Sans MT"/>
              </a:rPr>
              <a:t>fo</a:t>
            </a:r>
            <a:r>
              <a:rPr sz="1800" spc="-32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15" dirty="0">
                <a:solidFill>
                  <a:srgbClr val="393939"/>
                </a:solidFill>
                <a:latin typeface="Gill Sans MT"/>
                <a:cs typeface="Gill Sans MT"/>
              </a:rPr>
              <a:t>r</a:t>
            </a:r>
            <a:r>
              <a:rPr sz="1800" spc="204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105" dirty="0">
                <a:solidFill>
                  <a:srgbClr val="393939"/>
                </a:solidFill>
                <a:latin typeface="Gill Sans MT"/>
                <a:cs typeface="Gill Sans MT"/>
              </a:rPr>
              <a:t>m</a:t>
            </a:r>
            <a:r>
              <a:rPr sz="1800" spc="-32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15" dirty="0">
                <a:solidFill>
                  <a:srgbClr val="393939"/>
                </a:solidFill>
                <a:latin typeface="Gill Sans MT"/>
                <a:cs typeface="Gill Sans MT"/>
              </a:rPr>
              <a:t>o</a:t>
            </a:r>
            <a:r>
              <a:rPr sz="1800" spc="-32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15" dirty="0">
                <a:solidFill>
                  <a:srgbClr val="393939"/>
                </a:solidFill>
                <a:latin typeface="Gill Sans MT"/>
                <a:cs typeface="Gill Sans MT"/>
              </a:rPr>
              <a:t>r</a:t>
            </a:r>
            <a:r>
              <a:rPr sz="1800" spc="-32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90" dirty="0">
                <a:solidFill>
                  <a:srgbClr val="393939"/>
                </a:solidFill>
                <a:latin typeface="Gill Sans MT"/>
                <a:cs typeface="Gill Sans MT"/>
              </a:rPr>
              <a:t>e</a:t>
            </a:r>
            <a:r>
              <a:rPr sz="1800" spc="204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100" dirty="0">
                <a:solidFill>
                  <a:srgbClr val="393939"/>
                </a:solidFill>
                <a:latin typeface="Gill Sans MT"/>
                <a:cs typeface="Gill Sans MT"/>
              </a:rPr>
              <a:t>d</a:t>
            </a:r>
            <a:r>
              <a:rPr sz="1800" spc="-32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90" dirty="0">
                <a:solidFill>
                  <a:srgbClr val="393939"/>
                </a:solidFill>
                <a:latin typeface="Gill Sans MT"/>
                <a:cs typeface="Gill Sans MT"/>
              </a:rPr>
              <a:t>e</a:t>
            </a:r>
            <a:r>
              <a:rPr sz="1800" spc="-320" dirty="0">
                <a:solidFill>
                  <a:srgbClr val="393939"/>
                </a:solidFill>
                <a:latin typeface="Gill Sans MT"/>
                <a:cs typeface="Gill Sans MT"/>
              </a:rPr>
              <a:t> </a:t>
            </a:r>
            <a:r>
              <a:rPr sz="1800" spc="225" dirty="0">
                <a:solidFill>
                  <a:srgbClr val="393939"/>
                </a:solidFill>
                <a:latin typeface="Gill Sans MT"/>
                <a:cs typeface="Gill Sans MT"/>
              </a:rPr>
              <a:t>tails.</a:t>
            </a:r>
            <a:endParaRPr sz="1800" dirty="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56329" y="6186487"/>
            <a:ext cx="5356225" cy="0"/>
          </a:xfrm>
          <a:custGeom>
            <a:avLst/>
            <a:gdLst/>
            <a:ahLst/>
            <a:cxnLst/>
            <a:rect l="l" t="t" r="r" b="b"/>
            <a:pathLst>
              <a:path w="5356225">
                <a:moveTo>
                  <a:pt x="0" y="0"/>
                </a:moveTo>
                <a:lnTo>
                  <a:pt x="5355628" y="0"/>
                </a:lnTo>
              </a:path>
            </a:pathLst>
          </a:custGeom>
          <a:ln w="47625">
            <a:solidFill>
              <a:srgbClr val="39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020541" y="6500114"/>
            <a:ext cx="2003425" cy="21145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b="1" spc="-75" dirty="0">
                <a:solidFill>
                  <a:srgbClr val="FF5C5C"/>
                </a:solidFill>
                <a:latin typeface="Gill Sans MT"/>
                <a:cs typeface="Gill Sans MT"/>
              </a:rPr>
              <a:t>S </a:t>
            </a:r>
            <a:r>
              <a:rPr sz="1200" b="1" spc="-65" dirty="0">
                <a:solidFill>
                  <a:srgbClr val="FF5C5C"/>
                </a:solidFill>
                <a:latin typeface="Gill Sans MT"/>
                <a:cs typeface="Gill Sans MT"/>
              </a:rPr>
              <a:t>E </a:t>
            </a:r>
            <a:r>
              <a:rPr sz="1200" b="1" spc="-95" dirty="0">
                <a:solidFill>
                  <a:srgbClr val="FF5C5C"/>
                </a:solidFill>
                <a:latin typeface="Gill Sans MT"/>
                <a:cs typeface="Gill Sans MT"/>
              </a:rPr>
              <a:t>N </a:t>
            </a:r>
            <a:r>
              <a:rPr sz="1200" b="1" spc="-65" dirty="0">
                <a:solidFill>
                  <a:srgbClr val="FF5C5C"/>
                </a:solidFill>
                <a:latin typeface="Gill Sans MT"/>
                <a:cs typeface="Gill Sans MT"/>
              </a:rPr>
              <a:t>E </a:t>
            </a:r>
            <a:r>
              <a:rPr sz="1200" b="1" spc="-110" dirty="0">
                <a:solidFill>
                  <a:srgbClr val="FF5C5C"/>
                </a:solidFill>
                <a:latin typeface="Gill Sans MT"/>
                <a:cs typeface="Gill Sans MT"/>
              </a:rPr>
              <a:t>C </a:t>
            </a:r>
            <a:r>
              <a:rPr sz="1200" b="1" spc="-75" dirty="0">
                <a:solidFill>
                  <a:srgbClr val="FF5C5C"/>
                </a:solidFill>
                <a:latin typeface="Gill Sans MT"/>
                <a:cs typeface="Gill Sans MT"/>
              </a:rPr>
              <a:t>A </a:t>
            </a:r>
            <a:r>
              <a:rPr sz="1200" b="1" spc="-110" dirty="0">
                <a:solidFill>
                  <a:srgbClr val="FF5C5C"/>
                </a:solidFill>
                <a:latin typeface="Gill Sans MT"/>
                <a:cs typeface="Gill Sans MT"/>
              </a:rPr>
              <a:t>C </a:t>
            </a:r>
            <a:r>
              <a:rPr sz="1200" b="1" spc="-80" dirty="0">
                <a:solidFill>
                  <a:srgbClr val="FF5C5C"/>
                </a:solidFill>
                <a:latin typeface="Gill Sans MT"/>
                <a:cs typeface="Gill Sans MT"/>
              </a:rPr>
              <a:t>O </a:t>
            </a:r>
            <a:r>
              <a:rPr sz="1200" b="1" spc="-110" dirty="0">
                <a:solidFill>
                  <a:srgbClr val="FF5C5C"/>
                </a:solidFill>
                <a:latin typeface="Gill Sans MT"/>
                <a:cs typeface="Gill Sans MT"/>
              </a:rPr>
              <a:t>L L </a:t>
            </a:r>
            <a:r>
              <a:rPr sz="1200" b="1" spc="-65" dirty="0">
                <a:solidFill>
                  <a:srgbClr val="FF5C5C"/>
                </a:solidFill>
                <a:latin typeface="Gill Sans MT"/>
                <a:cs typeface="Gill Sans MT"/>
              </a:rPr>
              <a:t>E </a:t>
            </a:r>
            <a:r>
              <a:rPr sz="1200" b="1" spc="-95" dirty="0">
                <a:solidFill>
                  <a:srgbClr val="FF5C5C"/>
                </a:solidFill>
                <a:latin typeface="Gill Sans MT"/>
                <a:cs typeface="Gill Sans MT"/>
              </a:rPr>
              <a:t>G </a:t>
            </a:r>
            <a:r>
              <a:rPr sz="1200" b="1" spc="-65" dirty="0">
                <a:solidFill>
                  <a:srgbClr val="FF5C5C"/>
                </a:solidFill>
                <a:latin typeface="Gill Sans MT"/>
                <a:cs typeface="Gill Sans MT"/>
              </a:rPr>
              <a:t>E </a:t>
            </a:r>
            <a:r>
              <a:rPr sz="1200" b="1" spc="-55" dirty="0">
                <a:solidFill>
                  <a:srgbClr val="FF5C5C"/>
                </a:solidFill>
                <a:latin typeface="Gill Sans MT"/>
                <a:cs typeface="Gill Sans MT"/>
              </a:rPr>
              <a:t>.</a:t>
            </a:r>
            <a:r>
              <a:rPr sz="1200" b="1" spc="-265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200" b="1" spc="-110" dirty="0">
                <a:solidFill>
                  <a:srgbClr val="FF5C5C"/>
                </a:solidFill>
                <a:latin typeface="Gill Sans MT"/>
                <a:cs typeface="Gill Sans MT"/>
              </a:rPr>
              <a:t>C </a:t>
            </a:r>
            <a:r>
              <a:rPr sz="1200" b="1" spc="-75" dirty="0">
                <a:solidFill>
                  <a:srgbClr val="FF5C5C"/>
                </a:solidFill>
                <a:latin typeface="Gill Sans MT"/>
                <a:cs typeface="Gill Sans MT"/>
              </a:rPr>
              <a:t>A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61393" y="6500114"/>
            <a:ext cx="2169795" cy="21145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spc="175" dirty="0">
                <a:solidFill>
                  <a:srgbClr val="FF5C5C"/>
                </a:solidFill>
                <a:latin typeface="Gill Sans MT"/>
                <a:cs typeface="Gill Sans MT"/>
              </a:rPr>
              <a:t>M</a:t>
            </a:r>
            <a:r>
              <a:rPr sz="1200" spc="-10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200" spc="-20" dirty="0">
                <a:solidFill>
                  <a:srgbClr val="FF5C5C"/>
                </a:solidFill>
                <a:latin typeface="Gill Sans MT"/>
                <a:cs typeface="Gill Sans MT"/>
              </a:rPr>
              <a:t>O</a:t>
            </a:r>
            <a:r>
              <a:rPr sz="1200" spc="-10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200" spc="40" dirty="0">
                <a:solidFill>
                  <a:srgbClr val="FF5C5C"/>
                </a:solidFill>
                <a:latin typeface="Gill Sans MT"/>
                <a:cs typeface="Gill Sans MT"/>
              </a:rPr>
              <a:t>H</a:t>
            </a:r>
            <a:r>
              <a:rPr sz="1200" spc="-10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200" spc="25" dirty="0">
                <a:solidFill>
                  <a:srgbClr val="FF5C5C"/>
                </a:solidFill>
                <a:latin typeface="Gill Sans MT"/>
                <a:cs typeface="Gill Sans MT"/>
              </a:rPr>
              <a:t>A</a:t>
            </a:r>
            <a:r>
              <a:rPr sz="1200" spc="-10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200" spc="-10" dirty="0">
                <a:solidFill>
                  <a:srgbClr val="FF5C5C"/>
                </a:solidFill>
                <a:latin typeface="Gill Sans MT"/>
                <a:cs typeface="Gill Sans MT"/>
              </a:rPr>
              <a:t>W</a:t>
            </a:r>
            <a:r>
              <a:rPr sz="1200" spc="-10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200" spc="35" dirty="0">
                <a:solidFill>
                  <a:srgbClr val="FF5C5C"/>
                </a:solidFill>
                <a:latin typeface="Gill Sans MT"/>
                <a:cs typeface="Gill Sans MT"/>
              </a:rPr>
              <a:t>K</a:t>
            </a:r>
            <a:r>
              <a:rPr sz="1200" spc="-10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200" spc="-20" dirty="0">
                <a:solidFill>
                  <a:srgbClr val="FF5C5C"/>
                </a:solidFill>
                <a:latin typeface="Gill Sans MT"/>
                <a:cs typeface="Gill Sans MT"/>
              </a:rPr>
              <a:t>C</a:t>
            </a:r>
            <a:r>
              <a:rPr sz="1200" spc="-10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200" spc="-20" dirty="0">
                <a:solidFill>
                  <a:srgbClr val="FF5C5C"/>
                </a:solidFill>
                <a:latin typeface="Gill Sans MT"/>
                <a:cs typeface="Gill Sans MT"/>
              </a:rPr>
              <a:t>O</a:t>
            </a:r>
            <a:r>
              <a:rPr sz="1200" spc="-10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200" spc="30" dirty="0">
                <a:solidFill>
                  <a:srgbClr val="FF5C5C"/>
                </a:solidFill>
                <a:latin typeface="Gill Sans MT"/>
                <a:cs typeface="Gill Sans MT"/>
              </a:rPr>
              <a:t>L</a:t>
            </a:r>
            <a:r>
              <a:rPr sz="1200" spc="-95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200" spc="30" dirty="0">
                <a:solidFill>
                  <a:srgbClr val="FF5C5C"/>
                </a:solidFill>
                <a:latin typeface="Gill Sans MT"/>
                <a:cs typeface="Gill Sans MT"/>
              </a:rPr>
              <a:t>L</a:t>
            </a:r>
            <a:r>
              <a:rPr sz="1200" spc="-95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5C5C"/>
                </a:solidFill>
                <a:latin typeface="Gill Sans MT"/>
                <a:cs typeface="Gill Sans MT"/>
              </a:rPr>
              <a:t>E</a:t>
            </a:r>
            <a:r>
              <a:rPr sz="1200" spc="-10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200" spc="0" dirty="0">
                <a:solidFill>
                  <a:srgbClr val="FF5C5C"/>
                </a:solidFill>
                <a:latin typeface="Gill Sans MT"/>
                <a:cs typeface="Gill Sans MT"/>
              </a:rPr>
              <a:t>G</a:t>
            </a:r>
            <a:r>
              <a:rPr sz="1200" spc="-10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5C5C"/>
                </a:solidFill>
                <a:latin typeface="Gill Sans MT"/>
                <a:cs typeface="Gill Sans MT"/>
              </a:rPr>
              <a:t>E</a:t>
            </a:r>
            <a:r>
              <a:rPr sz="1200" spc="-10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200" spc="-5" dirty="0">
                <a:solidFill>
                  <a:srgbClr val="FF5C5C"/>
                </a:solidFill>
                <a:latin typeface="Gill Sans MT"/>
                <a:cs typeface="Gill Sans MT"/>
              </a:rPr>
              <a:t>.</a:t>
            </a:r>
            <a:r>
              <a:rPr sz="1200" spc="-10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200" spc="-20" dirty="0">
                <a:solidFill>
                  <a:srgbClr val="FF5C5C"/>
                </a:solidFill>
                <a:latin typeface="Gill Sans MT"/>
                <a:cs typeface="Gill Sans MT"/>
              </a:rPr>
              <a:t>C</a:t>
            </a:r>
            <a:r>
              <a:rPr sz="1200" spc="-10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1200" b="1" spc="-75" dirty="0">
                <a:solidFill>
                  <a:srgbClr val="FF5C5C"/>
                </a:solidFill>
                <a:latin typeface="Gill Sans MT"/>
                <a:cs typeface="Gill Sans MT"/>
              </a:rPr>
              <a:t>A</a:t>
            </a:r>
            <a:endParaRPr sz="1200">
              <a:latin typeface="Gill Sans MT"/>
              <a:cs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31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6070" y="272459"/>
            <a:ext cx="3796029" cy="211455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 marR="5080" algn="ctr">
              <a:lnSpc>
                <a:spcPts val="5330"/>
              </a:lnSpc>
              <a:spcBef>
                <a:spcPts val="665"/>
              </a:spcBef>
            </a:pPr>
            <a:r>
              <a:rPr sz="4800" b="1" spc="-95" dirty="0">
                <a:solidFill>
                  <a:srgbClr val="F9F9F9"/>
                </a:solidFill>
                <a:latin typeface="Times New Roman"/>
                <a:cs typeface="Times New Roman"/>
              </a:rPr>
              <a:t>FOLLOW </a:t>
            </a:r>
            <a:r>
              <a:rPr sz="4800" b="1" spc="265" dirty="0">
                <a:solidFill>
                  <a:srgbClr val="F9F9F9"/>
                </a:solidFill>
                <a:latin typeface="Times New Roman"/>
                <a:cs typeface="Times New Roman"/>
              </a:rPr>
              <a:t>US  </a:t>
            </a:r>
            <a:r>
              <a:rPr sz="4800" b="1" spc="-114" dirty="0">
                <a:solidFill>
                  <a:srgbClr val="F9F9F9"/>
                </a:solidFill>
                <a:latin typeface="Times New Roman"/>
                <a:cs typeface="Times New Roman"/>
              </a:rPr>
              <a:t>ON      </a:t>
            </a:r>
            <a:r>
              <a:rPr sz="4800" b="1" spc="100" dirty="0">
                <a:solidFill>
                  <a:srgbClr val="F9F9F9"/>
                </a:solidFill>
                <a:latin typeface="Times New Roman"/>
                <a:cs typeface="Times New Roman"/>
              </a:rPr>
              <a:t>I</a:t>
            </a:r>
            <a:r>
              <a:rPr sz="4800" b="1" spc="65" dirty="0">
                <a:solidFill>
                  <a:srgbClr val="F9F9F9"/>
                </a:solidFill>
                <a:latin typeface="Times New Roman"/>
                <a:cs typeface="Times New Roman"/>
              </a:rPr>
              <a:t>N</a:t>
            </a:r>
            <a:r>
              <a:rPr sz="4800" b="1" spc="175" dirty="0">
                <a:solidFill>
                  <a:srgbClr val="F9F9F9"/>
                </a:solidFill>
                <a:latin typeface="Times New Roman"/>
                <a:cs typeface="Times New Roman"/>
              </a:rPr>
              <a:t>S</a:t>
            </a:r>
            <a:r>
              <a:rPr sz="4800" b="1" spc="100" dirty="0">
                <a:solidFill>
                  <a:srgbClr val="F9F9F9"/>
                </a:solidFill>
                <a:latin typeface="Times New Roman"/>
                <a:cs typeface="Times New Roman"/>
              </a:rPr>
              <a:t>T</a:t>
            </a:r>
            <a:r>
              <a:rPr sz="4800" b="1" spc="25" dirty="0">
                <a:solidFill>
                  <a:srgbClr val="F9F9F9"/>
                </a:solidFill>
                <a:latin typeface="Times New Roman"/>
                <a:cs typeface="Times New Roman"/>
              </a:rPr>
              <a:t>A</a:t>
            </a:r>
            <a:r>
              <a:rPr sz="4800" b="1" spc="-409" dirty="0">
                <a:solidFill>
                  <a:srgbClr val="F9F9F9"/>
                </a:solidFill>
                <a:latin typeface="Times New Roman"/>
                <a:cs typeface="Times New Roman"/>
              </a:rPr>
              <a:t>G</a:t>
            </a:r>
            <a:r>
              <a:rPr sz="4800" b="1" spc="-95" dirty="0">
                <a:solidFill>
                  <a:srgbClr val="F9F9F9"/>
                </a:solidFill>
                <a:latin typeface="Times New Roman"/>
                <a:cs typeface="Times New Roman"/>
              </a:rPr>
              <a:t>R</a:t>
            </a:r>
            <a:r>
              <a:rPr sz="4800" b="1" spc="25" dirty="0">
                <a:solidFill>
                  <a:srgbClr val="F9F9F9"/>
                </a:solidFill>
                <a:latin typeface="Times New Roman"/>
                <a:cs typeface="Times New Roman"/>
              </a:rPr>
              <a:t>A</a:t>
            </a:r>
            <a:r>
              <a:rPr sz="4800" b="1" spc="-235" dirty="0">
                <a:solidFill>
                  <a:srgbClr val="F9F9F9"/>
                </a:solidFill>
                <a:latin typeface="Times New Roman"/>
                <a:cs typeface="Times New Roman"/>
              </a:rPr>
              <a:t>M</a:t>
            </a:r>
            <a:endParaRPr sz="4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4048" y="2410841"/>
            <a:ext cx="7499352" cy="34910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73100">
              <a:lnSpc>
                <a:spcPct val="117200"/>
              </a:lnSpc>
              <a:spcBef>
                <a:spcPts val="95"/>
              </a:spcBef>
            </a:pPr>
            <a:r>
              <a:rPr sz="2400" spc="240" dirty="0">
                <a:solidFill>
                  <a:srgbClr val="F9F9F9"/>
                </a:solidFill>
                <a:latin typeface="Gill Sans MT"/>
                <a:cs typeface="Gill Sans MT"/>
              </a:rPr>
              <a:t>Fo</a:t>
            </a:r>
            <a:r>
              <a:rPr sz="2400" spc="-434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2400" spc="15" dirty="0">
                <a:solidFill>
                  <a:srgbClr val="F9F9F9"/>
                </a:solidFill>
                <a:latin typeface="Gill Sans MT"/>
                <a:cs typeface="Gill Sans MT"/>
              </a:rPr>
              <a:t>r</a:t>
            </a:r>
            <a:r>
              <a:rPr sz="2400" spc="265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2400" spc="135" dirty="0">
                <a:solidFill>
                  <a:srgbClr val="F9F9F9"/>
                </a:solidFill>
                <a:latin typeface="Gill Sans MT"/>
                <a:cs typeface="Gill Sans MT"/>
              </a:rPr>
              <a:t>u</a:t>
            </a:r>
            <a:r>
              <a:rPr sz="2400" spc="-434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2400" spc="125" dirty="0">
                <a:solidFill>
                  <a:srgbClr val="F9F9F9"/>
                </a:solidFill>
                <a:latin typeface="Gill Sans MT"/>
                <a:cs typeface="Gill Sans MT"/>
              </a:rPr>
              <a:t>p</a:t>
            </a:r>
            <a:r>
              <a:rPr sz="2400" spc="265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2400" spc="175" dirty="0">
                <a:solidFill>
                  <a:srgbClr val="F9F9F9"/>
                </a:solidFill>
                <a:latin typeface="Gill Sans MT"/>
                <a:cs typeface="Gill Sans MT"/>
              </a:rPr>
              <a:t>to</a:t>
            </a:r>
            <a:r>
              <a:rPr sz="2400" spc="265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2400" spc="229" dirty="0">
                <a:solidFill>
                  <a:srgbClr val="F9F9F9"/>
                </a:solidFill>
                <a:latin typeface="Gill Sans MT"/>
                <a:cs typeface="Gill Sans MT"/>
              </a:rPr>
              <a:t>th</a:t>
            </a:r>
            <a:r>
              <a:rPr sz="2400" spc="-434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2400" spc="110" dirty="0">
                <a:solidFill>
                  <a:srgbClr val="F9F9F9"/>
                </a:solidFill>
                <a:latin typeface="Gill Sans MT"/>
                <a:cs typeface="Gill Sans MT"/>
              </a:rPr>
              <a:t>e</a:t>
            </a:r>
            <a:r>
              <a:rPr sz="2400" spc="265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2400" spc="125" dirty="0">
                <a:solidFill>
                  <a:srgbClr val="F9F9F9"/>
                </a:solidFill>
                <a:latin typeface="Gill Sans MT"/>
                <a:cs typeface="Gill Sans MT"/>
              </a:rPr>
              <a:t>m</a:t>
            </a:r>
            <a:r>
              <a:rPr sz="2400" spc="-434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2400" spc="225" dirty="0">
                <a:solidFill>
                  <a:srgbClr val="F9F9F9"/>
                </a:solidFill>
                <a:latin typeface="Gill Sans MT"/>
                <a:cs typeface="Gill Sans MT"/>
              </a:rPr>
              <a:t>in</a:t>
            </a:r>
            <a:r>
              <a:rPr sz="2400" spc="-434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2400" spc="135" dirty="0">
                <a:solidFill>
                  <a:srgbClr val="F9F9F9"/>
                </a:solidFill>
                <a:latin typeface="Gill Sans MT"/>
                <a:cs typeface="Gill Sans MT"/>
              </a:rPr>
              <a:t>u</a:t>
            </a:r>
            <a:r>
              <a:rPr sz="2400" spc="-434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2400" spc="225" dirty="0">
                <a:solidFill>
                  <a:srgbClr val="F9F9F9"/>
                </a:solidFill>
                <a:latin typeface="Gill Sans MT"/>
                <a:cs typeface="Gill Sans MT"/>
              </a:rPr>
              <a:t>te  in</a:t>
            </a:r>
            <a:r>
              <a:rPr sz="2400" spc="-434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2400" spc="225" dirty="0" smtClean="0">
                <a:solidFill>
                  <a:srgbClr val="F9F9F9"/>
                </a:solidFill>
                <a:latin typeface="Gill Sans MT"/>
                <a:cs typeface="Gill Sans MT"/>
              </a:rPr>
              <a:t>f</a:t>
            </a:r>
            <a:r>
              <a:rPr lang="en-CA" sz="2400" spc="275" dirty="0" err="1" smtClean="0">
                <a:solidFill>
                  <a:srgbClr val="F9F9F9"/>
                </a:solidFill>
                <a:latin typeface="Gill Sans MT"/>
                <a:cs typeface="Gill Sans MT"/>
              </a:rPr>
              <a:t>ormation</a:t>
            </a:r>
            <a:r>
              <a:rPr sz="2400" spc="275" dirty="0" smtClean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2400" spc="10" dirty="0">
                <a:solidFill>
                  <a:srgbClr val="F9F9F9"/>
                </a:solidFill>
                <a:latin typeface="Gill Sans MT"/>
                <a:cs typeface="Gill Sans MT"/>
              </a:rPr>
              <a:t>o</a:t>
            </a:r>
            <a:r>
              <a:rPr sz="2400" spc="-434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2400" spc="135" dirty="0">
                <a:solidFill>
                  <a:srgbClr val="F9F9F9"/>
                </a:solidFill>
                <a:latin typeface="Gill Sans MT"/>
                <a:cs typeface="Gill Sans MT"/>
              </a:rPr>
              <a:t>n</a:t>
            </a:r>
            <a:r>
              <a:rPr sz="2400" spc="-434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2400" spc="75" dirty="0">
                <a:solidFill>
                  <a:srgbClr val="F9F9F9"/>
                </a:solidFill>
                <a:latin typeface="Gill Sans MT"/>
                <a:cs typeface="Gill Sans MT"/>
              </a:rPr>
              <a:t>:</a:t>
            </a:r>
            <a:endParaRPr sz="2400" dirty="0">
              <a:latin typeface="Gill Sans MT"/>
              <a:cs typeface="Gill Sans MT"/>
            </a:endParaRPr>
          </a:p>
          <a:p>
            <a:pPr marL="355600" marR="540385" indent="-342900">
              <a:lnSpc>
                <a:spcPct val="117200"/>
              </a:lnSpc>
              <a:buFont typeface="Arial" panose="020B0604020202020204" pitchFamily="34" charset="0"/>
              <a:buChar char="•"/>
            </a:pPr>
            <a:r>
              <a:rPr sz="2400" spc="275" dirty="0" smtClean="0">
                <a:solidFill>
                  <a:srgbClr val="F9F9F9"/>
                </a:solidFill>
                <a:latin typeface="Gill Sans MT"/>
                <a:cs typeface="Gill Sans MT"/>
              </a:rPr>
              <a:t>ap</a:t>
            </a:r>
            <a:r>
              <a:rPr sz="2400" spc="125" dirty="0" smtClean="0">
                <a:solidFill>
                  <a:srgbClr val="F9F9F9"/>
                </a:solidFill>
                <a:latin typeface="Gill Sans MT"/>
                <a:cs typeface="Gill Sans MT"/>
              </a:rPr>
              <a:t>p</a:t>
            </a:r>
            <a:r>
              <a:rPr sz="2400" spc="-434" dirty="0" smtClean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2400" spc="235" dirty="0">
                <a:solidFill>
                  <a:srgbClr val="F9F9F9"/>
                </a:solidFill>
                <a:latin typeface="Gill Sans MT"/>
                <a:cs typeface="Gill Sans MT"/>
              </a:rPr>
              <a:t>lic</a:t>
            </a:r>
            <a:r>
              <a:rPr sz="2400" spc="-434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2400" spc="275" dirty="0">
                <a:solidFill>
                  <a:srgbClr val="F9F9F9"/>
                </a:solidFill>
                <a:latin typeface="Gill Sans MT"/>
                <a:cs typeface="Gill Sans MT"/>
              </a:rPr>
              <a:t>atio</a:t>
            </a:r>
            <a:r>
              <a:rPr sz="2400" spc="-434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2400" spc="135" dirty="0">
                <a:solidFill>
                  <a:srgbClr val="F9F9F9"/>
                </a:solidFill>
                <a:latin typeface="Gill Sans MT"/>
                <a:cs typeface="Gill Sans MT"/>
              </a:rPr>
              <a:t>n</a:t>
            </a:r>
            <a:r>
              <a:rPr sz="2400" spc="275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2400" spc="125" dirty="0">
                <a:solidFill>
                  <a:srgbClr val="F9F9F9"/>
                </a:solidFill>
                <a:latin typeface="Gill Sans MT"/>
                <a:cs typeface="Gill Sans MT"/>
              </a:rPr>
              <a:t>d</a:t>
            </a:r>
            <a:r>
              <a:rPr sz="2400" spc="-434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2400" spc="110" dirty="0">
                <a:solidFill>
                  <a:srgbClr val="F9F9F9"/>
                </a:solidFill>
                <a:latin typeface="Gill Sans MT"/>
                <a:cs typeface="Gill Sans MT"/>
              </a:rPr>
              <a:t>e</a:t>
            </a:r>
            <a:r>
              <a:rPr sz="2400" spc="-434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2400" spc="275" dirty="0">
                <a:solidFill>
                  <a:srgbClr val="F9F9F9"/>
                </a:solidFill>
                <a:latin typeface="Gill Sans MT"/>
                <a:cs typeface="Gill Sans MT"/>
              </a:rPr>
              <a:t>ad</a:t>
            </a:r>
            <a:r>
              <a:rPr sz="2400" spc="-434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2400" spc="260" dirty="0">
                <a:solidFill>
                  <a:srgbClr val="F9F9F9"/>
                </a:solidFill>
                <a:latin typeface="Gill Sans MT"/>
                <a:cs typeface="Gill Sans MT"/>
              </a:rPr>
              <a:t>lin</a:t>
            </a:r>
            <a:r>
              <a:rPr sz="2400" spc="-434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2400" spc="110" dirty="0">
                <a:solidFill>
                  <a:srgbClr val="F9F9F9"/>
                </a:solidFill>
                <a:latin typeface="Gill Sans MT"/>
                <a:cs typeface="Gill Sans MT"/>
              </a:rPr>
              <a:t>e</a:t>
            </a:r>
            <a:r>
              <a:rPr sz="2400" spc="-434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2400" spc="114" dirty="0">
                <a:solidFill>
                  <a:srgbClr val="F9F9F9"/>
                </a:solidFill>
                <a:latin typeface="Gill Sans MT"/>
                <a:cs typeface="Gill Sans MT"/>
              </a:rPr>
              <a:t>s  </a:t>
            </a:r>
            <a:endParaRPr lang="en-CA" sz="2400" spc="114" dirty="0" smtClean="0">
              <a:solidFill>
                <a:srgbClr val="F9F9F9"/>
              </a:solidFill>
              <a:latin typeface="Gill Sans MT"/>
              <a:cs typeface="Gill Sans MT"/>
            </a:endParaRPr>
          </a:p>
          <a:p>
            <a:pPr marL="355600" marR="540385" indent="-342900">
              <a:lnSpc>
                <a:spcPct val="117200"/>
              </a:lnSpc>
              <a:buFont typeface="Arial" panose="020B0604020202020204" pitchFamily="34" charset="0"/>
              <a:buChar char="•"/>
            </a:pPr>
            <a:r>
              <a:rPr sz="2400" spc="210" dirty="0" err="1" smtClean="0">
                <a:solidFill>
                  <a:srgbClr val="F9F9F9"/>
                </a:solidFill>
                <a:latin typeface="Gill Sans MT"/>
                <a:cs typeface="Gill Sans MT"/>
              </a:rPr>
              <a:t>sc</a:t>
            </a:r>
            <a:r>
              <a:rPr sz="2400" spc="-434" dirty="0" smtClean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2400" spc="135" dirty="0">
                <a:solidFill>
                  <a:srgbClr val="F9F9F9"/>
                </a:solidFill>
                <a:latin typeface="Gill Sans MT"/>
                <a:cs typeface="Gill Sans MT"/>
              </a:rPr>
              <a:t>h</a:t>
            </a:r>
            <a:r>
              <a:rPr sz="2400" spc="-434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2400" spc="10" dirty="0">
                <a:solidFill>
                  <a:srgbClr val="F9F9F9"/>
                </a:solidFill>
                <a:latin typeface="Gill Sans MT"/>
                <a:cs typeface="Gill Sans MT"/>
              </a:rPr>
              <a:t>o</a:t>
            </a:r>
            <a:r>
              <a:rPr sz="2400" spc="-434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2400" spc="254" dirty="0">
                <a:solidFill>
                  <a:srgbClr val="F9F9F9"/>
                </a:solidFill>
                <a:latin typeface="Gill Sans MT"/>
                <a:cs typeface="Gill Sans MT"/>
              </a:rPr>
              <a:t>lar</a:t>
            </a:r>
            <a:r>
              <a:rPr sz="2400" spc="-434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2400" spc="250" dirty="0">
                <a:solidFill>
                  <a:srgbClr val="F9F9F9"/>
                </a:solidFill>
                <a:latin typeface="Gill Sans MT"/>
                <a:cs typeface="Gill Sans MT"/>
              </a:rPr>
              <a:t>sh</a:t>
            </a:r>
            <a:r>
              <a:rPr sz="2400" spc="-434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2400" spc="225" dirty="0">
                <a:solidFill>
                  <a:srgbClr val="F9F9F9"/>
                </a:solidFill>
                <a:latin typeface="Gill Sans MT"/>
                <a:cs typeface="Gill Sans MT"/>
              </a:rPr>
              <a:t>ip</a:t>
            </a:r>
            <a:r>
              <a:rPr sz="2400" spc="-434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2400" spc="114" dirty="0">
                <a:solidFill>
                  <a:srgbClr val="F9F9F9"/>
                </a:solidFill>
                <a:latin typeface="Gill Sans MT"/>
                <a:cs typeface="Gill Sans MT"/>
              </a:rPr>
              <a:t>s</a:t>
            </a:r>
            <a:endParaRPr sz="2400" dirty="0">
              <a:latin typeface="Gill Sans MT"/>
              <a:cs typeface="Gill Sans MT"/>
            </a:endParaRPr>
          </a:p>
          <a:p>
            <a:pPr marL="355600" marR="261620" indent="-342900">
              <a:lnSpc>
                <a:spcPct val="117200"/>
              </a:lnSpc>
              <a:buFont typeface="Arial" panose="020B0604020202020204" pitchFamily="34" charset="0"/>
              <a:buChar char="•"/>
            </a:pPr>
            <a:r>
              <a:rPr sz="2400" spc="135" dirty="0">
                <a:solidFill>
                  <a:srgbClr val="F9F9F9"/>
                </a:solidFill>
                <a:latin typeface="Gill Sans MT"/>
                <a:cs typeface="Gill Sans MT"/>
              </a:rPr>
              <a:t>u</a:t>
            </a:r>
            <a:r>
              <a:rPr sz="2400" spc="-434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2400" spc="135" dirty="0">
                <a:solidFill>
                  <a:srgbClr val="F9F9F9"/>
                </a:solidFill>
                <a:latin typeface="Gill Sans MT"/>
                <a:cs typeface="Gill Sans MT"/>
              </a:rPr>
              <a:t>n</a:t>
            </a:r>
            <a:r>
              <a:rPr sz="2400" spc="-434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2400" spc="280" dirty="0">
                <a:solidFill>
                  <a:srgbClr val="F9F9F9"/>
                </a:solidFill>
                <a:latin typeface="Gill Sans MT"/>
                <a:cs typeface="Gill Sans MT"/>
              </a:rPr>
              <a:t>ive</a:t>
            </a:r>
            <a:r>
              <a:rPr sz="2400" spc="-434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2400" spc="15" dirty="0">
                <a:solidFill>
                  <a:srgbClr val="F9F9F9"/>
                </a:solidFill>
                <a:latin typeface="Gill Sans MT"/>
                <a:cs typeface="Gill Sans MT"/>
              </a:rPr>
              <a:t>r</a:t>
            </a:r>
            <a:r>
              <a:rPr sz="2400" spc="-434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2400" spc="300" dirty="0">
                <a:solidFill>
                  <a:srgbClr val="F9F9F9"/>
                </a:solidFill>
                <a:latin typeface="Gill Sans MT"/>
                <a:cs typeface="Gill Sans MT"/>
              </a:rPr>
              <a:t>sity</a:t>
            </a:r>
            <a:r>
              <a:rPr sz="2400" spc="265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2400" spc="10" dirty="0">
                <a:solidFill>
                  <a:srgbClr val="F9F9F9"/>
                </a:solidFill>
                <a:latin typeface="Gill Sans MT"/>
                <a:cs typeface="Gill Sans MT"/>
              </a:rPr>
              <a:t>o</a:t>
            </a:r>
            <a:r>
              <a:rPr sz="2400" spc="-434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2400" spc="125" dirty="0">
                <a:solidFill>
                  <a:srgbClr val="F9F9F9"/>
                </a:solidFill>
                <a:latin typeface="Gill Sans MT"/>
                <a:cs typeface="Gill Sans MT"/>
              </a:rPr>
              <a:t>p</a:t>
            </a:r>
            <a:r>
              <a:rPr sz="2400" spc="-434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2400" spc="110" dirty="0">
                <a:solidFill>
                  <a:srgbClr val="F9F9F9"/>
                </a:solidFill>
                <a:latin typeface="Gill Sans MT"/>
                <a:cs typeface="Gill Sans MT"/>
              </a:rPr>
              <a:t>e</a:t>
            </a:r>
            <a:r>
              <a:rPr sz="2400" spc="-434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2400" spc="135" dirty="0">
                <a:solidFill>
                  <a:srgbClr val="F9F9F9"/>
                </a:solidFill>
                <a:latin typeface="Gill Sans MT"/>
                <a:cs typeface="Gill Sans MT"/>
              </a:rPr>
              <a:t>n</a:t>
            </a:r>
            <a:r>
              <a:rPr sz="2400" spc="275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2400" spc="135" dirty="0">
                <a:solidFill>
                  <a:srgbClr val="F9F9F9"/>
                </a:solidFill>
                <a:latin typeface="Gill Sans MT"/>
                <a:cs typeface="Gill Sans MT"/>
              </a:rPr>
              <a:t>h</a:t>
            </a:r>
            <a:r>
              <a:rPr sz="2400" spc="-434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2400" spc="10" dirty="0">
                <a:solidFill>
                  <a:srgbClr val="F9F9F9"/>
                </a:solidFill>
                <a:latin typeface="Gill Sans MT"/>
                <a:cs typeface="Gill Sans MT"/>
              </a:rPr>
              <a:t>o</a:t>
            </a:r>
            <a:r>
              <a:rPr sz="2400" spc="-434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2400" spc="135" dirty="0">
                <a:solidFill>
                  <a:srgbClr val="F9F9F9"/>
                </a:solidFill>
                <a:latin typeface="Gill Sans MT"/>
                <a:cs typeface="Gill Sans MT"/>
              </a:rPr>
              <a:t>u</a:t>
            </a:r>
            <a:r>
              <a:rPr sz="2400" spc="-434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2400" spc="229" dirty="0">
                <a:solidFill>
                  <a:srgbClr val="F9F9F9"/>
                </a:solidFill>
                <a:latin typeface="Gill Sans MT"/>
                <a:cs typeface="Gill Sans MT"/>
              </a:rPr>
              <a:t>se</a:t>
            </a:r>
            <a:r>
              <a:rPr sz="2400" spc="-434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2400" spc="114" dirty="0">
                <a:solidFill>
                  <a:srgbClr val="F9F9F9"/>
                </a:solidFill>
                <a:latin typeface="Gill Sans MT"/>
                <a:cs typeface="Gill Sans MT"/>
              </a:rPr>
              <a:t>s  </a:t>
            </a:r>
            <a:endParaRPr lang="en-CA" sz="2400" spc="114" dirty="0" smtClean="0">
              <a:solidFill>
                <a:srgbClr val="F9F9F9"/>
              </a:solidFill>
              <a:latin typeface="Gill Sans MT"/>
              <a:cs typeface="Gill Sans MT"/>
            </a:endParaRPr>
          </a:p>
          <a:p>
            <a:pPr marL="355600" marR="261620" indent="-342900">
              <a:lnSpc>
                <a:spcPct val="117200"/>
              </a:lnSpc>
              <a:buFont typeface="Arial" panose="020B0604020202020204" pitchFamily="34" charset="0"/>
              <a:buChar char="•"/>
            </a:pPr>
            <a:r>
              <a:rPr sz="2400" spc="75" dirty="0" smtClean="0">
                <a:solidFill>
                  <a:srgbClr val="F9F9F9"/>
                </a:solidFill>
                <a:latin typeface="Gill Sans MT"/>
                <a:cs typeface="Gill Sans MT"/>
              </a:rPr>
              <a:t>c</a:t>
            </a:r>
            <a:r>
              <a:rPr sz="2400" spc="-434" dirty="0" smtClean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2400" spc="10" dirty="0">
                <a:solidFill>
                  <a:srgbClr val="F9F9F9"/>
                </a:solidFill>
                <a:latin typeface="Gill Sans MT"/>
                <a:cs typeface="Gill Sans MT"/>
              </a:rPr>
              <a:t>o</a:t>
            </a:r>
            <a:r>
              <a:rPr sz="2400" spc="-434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2400" spc="250" dirty="0">
                <a:solidFill>
                  <a:srgbClr val="F9F9F9"/>
                </a:solidFill>
                <a:latin typeface="Gill Sans MT"/>
                <a:cs typeface="Gill Sans MT"/>
              </a:rPr>
              <a:t>lle</a:t>
            </a:r>
            <a:r>
              <a:rPr sz="2400" spc="-434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2400" spc="275" dirty="0">
                <a:solidFill>
                  <a:srgbClr val="F9F9F9"/>
                </a:solidFill>
                <a:latin typeface="Gill Sans MT"/>
                <a:cs typeface="Gill Sans MT"/>
              </a:rPr>
              <a:t>ge </a:t>
            </a:r>
            <a:r>
              <a:rPr sz="2400" spc="225" dirty="0">
                <a:solidFill>
                  <a:srgbClr val="F9F9F9"/>
                </a:solidFill>
                <a:latin typeface="Gill Sans MT"/>
                <a:cs typeface="Gill Sans MT"/>
              </a:rPr>
              <a:t>in</a:t>
            </a:r>
            <a:r>
              <a:rPr sz="2400" spc="-434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2400" spc="225" dirty="0">
                <a:solidFill>
                  <a:srgbClr val="F9F9F9"/>
                </a:solidFill>
                <a:latin typeface="Gill Sans MT"/>
                <a:cs typeface="Gill Sans MT"/>
              </a:rPr>
              <a:t>fo</a:t>
            </a:r>
            <a:r>
              <a:rPr sz="2400" spc="-434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2400" spc="15" dirty="0">
                <a:solidFill>
                  <a:srgbClr val="F9F9F9"/>
                </a:solidFill>
                <a:latin typeface="Gill Sans MT"/>
                <a:cs typeface="Gill Sans MT"/>
              </a:rPr>
              <a:t>r</a:t>
            </a:r>
            <a:r>
              <a:rPr sz="2400" spc="-434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2400" spc="125" dirty="0">
                <a:solidFill>
                  <a:srgbClr val="F9F9F9"/>
                </a:solidFill>
                <a:latin typeface="Gill Sans MT"/>
                <a:cs typeface="Gill Sans MT"/>
              </a:rPr>
              <a:t>m</a:t>
            </a:r>
            <a:r>
              <a:rPr sz="2400" spc="-434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2400" spc="275" dirty="0">
                <a:solidFill>
                  <a:srgbClr val="F9F9F9"/>
                </a:solidFill>
                <a:latin typeface="Gill Sans MT"/>
                <a:cs typeface="Gill Sans MT"/>
              </a:rPr>
              <a:t>atio</a:t>
            </a:r>
            <a:r>
              <a:rPr sz="2400" spc="-434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2400" spc="135" dirty="0">
                <a:solidFill>
                  <a:srgbClr val="F9F9F9"/>
                </a:solidFill>
                <a:latin typeface="Gill Sans MT"/>
                <a:cs typeface="Gill Sans MT"/>
              </a:rPr>
              <a:t>n</a:t>
            </a:r>
            <a:endParaRPr sz="2400" dirty="0">
              <a:latin typeface="Gill Sans MT"/>
              <a:cs typeface="Gill Sans MT"/>
            </a:endParaRPr>
          </a:p>
          <a:p>
            <a:pPr marL="355600" indent="-342900">
              <a:lnSpc>
                <a:spcPct val="100000"/>
              </a:lnSpc>
              <a:spcBef>
                <a:spcPts val="495"/>
              </a:spcBef>
              <a:buFont typeface="Arial" panose="020B0604020202020204" pitchFamily="34" charset="0"/>
              <a:buChar char="•"/>
            </a:pPr>
            <a:r>
              <a:rPr sz="2400" spc="300" dirty="0">
                <a:solidFill>
                  <a:srgbClr val="F9F9F9"/>
                </a:solidFill>
                <a:latin typeface="Gill Sans MT"/>
                <a:cs typeface="Gill Sans MT"/>
              </a:rPr>
              <a:t>fin</a:t>
            </a:r>
            <a:r>
              <a:rPr sz="2400" spc="-434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2400" spc="280" dirty="0">
                <a:solidFill>
                  <a:srgbClr val="F9F9F9"/>
                </a:solidFill>
                <a:latin typeface="Gill Sans MT"/>
                <a:cs typeface="Gill Sans MT"/>
              </a:rPr>
              <a:t>an</a:t>
            </a:r>
            <a:r>
              <a:rPr sz="2400" spc="-434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2400" spc="75" dirty="0">
                <a:solidFill>
                  <a:srgbClr val="F9F9F9"/>
                </a:solidFill>
                <a:latin typeface="Gill Sans MT"/>
                <a:cs typeface="Gill Sans MT"/>
              </a:rPr>
              <a:t>c</a:t>
            </a:r>
            <a:r>
              <a:rPr sz="2400" spc="-434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2400" spc="225" dirty="0">
                <a:solidFill>
                  <a:srgbClr val="F9F9F9"/>
                </a:solidFill>
                <a:latin typeface="Gill Sans MT"/>
                <a:cs typeface="Gill Sans MT"/>
              </a:rPr>
              <a:t>in</a:t>
            </a:r>
            <a:r>
              <a:rPr sz="2400" spc="-434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2400" spc="200" dirty="0">
                <a:solidFill>
                  <a:srgbClr val="F9F9F9"/>
                </a:solidFill>
                <a:latin typeface="Gill Sans MT"/>
                <a:cs typeface="Gill Sans MT"/>
              </a:rPr>
              <a:t>g</a:t>
            </a:r>
            <a:r>
              <a:rPr sz="2400" spc="265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2400" spc="210" dirty="0">
                <a:solidFill>
                  <a:srgbClr val="F9F9F9"/>
                </a:solidFill>
                <a:latin typeface="Gill Sans MT"/>
                <a:cs typeface="Gill Sans MT"/>
              </a:rPr>
              <a:t>yo</a:t>
            </a:r>
            <a:r>
              <a:rPr sz="2400" spc="-434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2400" spc="135" dirty="0">
                <a:solidFill>
                  <a:srgbClr val="F9F9F9"/>
                </a:solidFill>
                <a:latin typeface="Gill Sans MT"/>
                <a:cs typeface="Gill Sans MT"/>
              </a:rPr>
              <a:t>u</a:t>
            </a:r>
            <a:r>
              <a:rPr sz="2400" spc="-434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2400" spc="15" dirty="0">
                <a:solidFill>
                  <a:srgbClr val="F9F9F9"/>
                </a:solidFill>
                <a:latin typeface="Gill Sans MT"/>
                <a:cs typeface="Gill Sans MT"/>
              </a:rPr>
              <a:t>r</a:t>
            </a:r>
            <a:r>
              <a:rPr sz="2400" spc="275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2400" spc="125" dirty="0">
                <a:solidFill>
                  <a:srgbClr val="F9F9F9"/>
                </a:solidFill>
                <a:latin typeface="Gill Sans MT"/>
                <a:cs typeface="Gill Sans MT"/>
              </a:rPr>
              <a:t>p</a:t>
            </a:r>
            <a:r>
              <a:rPr sz="2400" spc="-434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2400" spc="10" dirty="0">
                <a:solidFill>
                  <a:srgbClr val="F9F9F9"/>
                </a:solidFill>
                <a:latin typeface="Gill Sans MT"/>
                <a:cs typeface="Gill Sans MT"/>
              </a:rPr>
              <a:t>o</a:t>
            </a:r>
            <a:r>
              <a:rPr sz="2400" spc="-434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2400" spc="225" dirty="0" err="1" smtClean="0">
                <a:solidFill>
                  <a:srgbClr val="F9F9F9"/>
                </a:solidFill>
                <a:latin typeface="Gill Sans MT"/>
                <a:cs typeface="Gill Sans MT"/>
              </a:rPr>
              <a:t>st</a:t>
            </a:r>
            <a:r>
              <a:rPr lang="en-CA" sz="2400" dirty="0">
                <a:latin typeface="Gill Sans MT"/>
                <a:cs typeface="Gill Sans MT"/>
              </a:rPr>
              <a:t> </a:t>
            </a:r>
            <a:r>
              <a:rPr sz="2400" spc="229" dirty="0" smtClean="0">
                <a:solidFill>
                  <a:srgbClr val="F9F9F9"/>
                </a:solidFill>
                <a:latin typeface="Gill Sans MT"/>
                <a:cs typeface="Gill Sans MT"/>
              </a:rPr>
              <a:t>se</a:t>
            </a:r>
            <a:r>
              <a:rPr sz="2400" spc="-434" dirty="0" smtClean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2400" spc="75" dirty="0">
                <a:solidFill>
                  <a:srgbClr val="F9F9F9"/>
                </a:solidFill>
                <a:latin typeface="Gill Sans MT"/>
                <a:cs typeface="Gill Sans MT"/>
              </a:rPr>
              <a:t>c</a:t>
            </a:r>
            <a:r>
              <a:rPr sz="2400" spc="-434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2400" spc="10" dirty="0">
                <a:solidFill>
                  <a:srgbClr val="F9F9F9"/>
                </a:solidFill>
                <a:latin typeface="Gill Sans MT"/>
                <a:cs typeface="Gill Sans MT"/>
              </a:rPr>
              <a:t>o</a:t>
            </a:r>
            <a:r>
              <a:rPr sz="2400" spc="-434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2400" spc="135" dirty="0">
                <a:solidFill>
                  <a:srgbClr val="F9F9F9"/>
                </a:solidFill>
                <a:latin typeface="Gill Sans MT"/>
                <a:cs typeface="Gill Sans MT"/>
              </a:rPr>
              <a:t>n</a:t>
            </a:r>
            <a:r>
              <a:rPr sz="2400" spc="-434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2400" spc="125" dirty="0">
                <a:solidFill>
                  <a:srgbClr val="F9F9F9"/>
                </a:solidFill>
                <a:latin typeface="Gill Sans MT"/>
                <a:cs typeface="Gill Sans MT"/>
              </a:rPr>
              <a:t>d</a:t>
            </a:r>
            <a:r>
              <a:rPr sz="2400" spc="-434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2400" spc="225" dirty="0">
                <a:solidFill>
                  <a:srgbClr val="F9F9F9"/>
                </a:solidFill>
                <a:latin typeface="Gill Sans MT"/>
                <a:cs typeface="Gill Sans MT"/>
              </a:rPr>
              <a:t>ar</a:t>
            </a:r>
            <a:r>
              <a:rPr sz="2400" spc="-434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2400" spc="180" dirty="0">
                <a:solidFill>
                  <a:srgbClr val="F9F9F9"/>
                </a:solidFill>
                <a:latin typeface="Gill Sans MT"/>
                <a:cs typeface="Gill Sans MT"/>
              </a:rPr>
              <a:t>y</a:t>
            </a:r>
            <a:r>
              <a:rPr sz="2400" spc="265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2400" spc="110" dirty="0">
                <a:solidFill>
                  <a:srgbClr val="F9F9F9"/>
                </a:solidFill>
                <a:latin typeface="Gill Sans MT"/>
                <a:cs typeface="Gill Sans MT"/>
              </a:rPr>
              <a:t>e</a:t>
            </a:r>
            <a:r>
              <a:rPr sz="2400" spc="-434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2400" spc="125" dirty="0">
                <a:solidFill>
                  <a:srgbClr val="F9F9F9"/>
                </a:solidFill>
                <a:latin typeface="Gill Sans MT"/>
                <a:cs typeface="Gill Sans MT"/>
              </a:rPr>
              <a:t>d</a:t>
            </a:r>
            <a:r>
              <a:rPr sz="2400" spc="-434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2400" spc="135" dirty="0">
                <a:solidFill>
                  <a:srgbClr val="F9F9F9"/>
                </a:solidFill>
                <a:latin typeface="Gill Sans MT"/>
                <a:cs typeface="Gill Sans MT"/>
              </a:rPr>
              <a:t>u</a:t>
            </a:r>
            <a:r>
              <a:rPr sz="2400" spc="-434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2400" spc="75" dirty="0">
                <a:solidFill>
                  <a:srgbClr val="F9F9F9"/>
                </a:solidFill>
                <a:latin typeface="Gill Sans MT"/>
                <a:cs typeface="Gill Sans MT"/>
              </a:rPr>
              <a:t>c</a:t>
            </a:r>
            <a:r>
              <a:rPr sz="2400" spc="-434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2400" spc="275" dirty="0">
                <a:solidFill>
                  <a:srgbClr val="F9F9F9"/>
                </a:solidFill>
                <a:latin typeface="Gill Sans MT"/>
                <a:cs typeface="Gill Sans MT"/>
              </a:rPr>
              <a:t>atio</a:t>
            </a:r>
            <a:r>
              <a:rPr sz="2400" spc="-434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2400" spc="135" dirty="0">
                <a:solidFill>
                  <a:srgbClr val="F9F9F9"/>
                </a:solidFill>
                <a:latin typeface="Gill Sans MT"/>
                <a:cs typeface="Gill Sans MT"/>
              </a:rPr>
              <a:t>n</a:t>
            </a:r>
            <a:r>
              <a:rPr sz="2400" spc="-434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2400" spc="-15" dirty="0">
                <a:solidFill>
                  <a:srgbClr val="F9F9F9"/>
                </a:solidFill>
                <a:latin typeface="Gill Sans MT"/>
                <a:cs typeface="Gill Sans MT"/>
              </a:rPr>
              <a:t>.</a:t>
            </a:r>
            <a:r>
              <a:rPr sz="2400" spc="-434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2400" spc="-15" dirty="0">
                <a:solidFill>
                  <a:srgbClr val="F9F9F9"/>
                </a:solidFill>
                <a:latin typeface="Gill Sans MT"/>
                <a:cs typeface="Gill Sans MT"/>
              </a:rPr>
              <a:t>.</a:t>
            </a:r>
            <a:r>
              <a:rPr sz="2400" spc="-434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2400" spc="-15" dirty="0">
                <a:solidFill>
                  <a:srgbClr val="F9F9F9"/>
                </a:solidFill>
                <a:latin typeface="Gill Sans MT"/>
                <a:cs typeface="Gill Sans MT"/>
              </a:rPr>
              <a:t>.</a:t>
            </a:r>
            <a:endParaRPr sz="2400" dirty="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350" dirty="0">
              <a:latin typeface="Times New Roman"/>
              <a:cs typeface="Times New Roman"/>
            </a:endParaRPr>
          </a:p>
          <a:p>
            <a:pPr marL="102235" algn="ctr">
              <a:lnSpc>
                <a:spcPct val="100000"/>
              </a:lnSpc>
              <a:tabLst>
                <a:tab pos="1935480" algn="l"/>
              </a:tabLst>
            </a:pPr>
            <a:r>
              <a:rPr sz="2400" spc="225" dirty="0">
                <a:solidFill>
                  <a:srgbClr val="F9F9F9"/>
                </a:solidFill>
                <a:latin typeface="Gill Sans MT"/>
                <a:cs typeface="Gill Sans MT"/>
              </a:rPr>
              <a:t>fo</a:t>
            </a:r>
            <a:r>
              <a:rPr sz="2400" spc="-43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2400" spc="215" dirty="0">
                <a:solidFill>
                  <a:srgbClr val="F9F9F9"/>
                </a:solidFill>
                <a:latin typeface="Gill Sans MT"/>
                <a:cs typeface="Gill Sans MT"/>
              </a:rPr>
              <a:t>llo</a:t>
            </a:r>
            <a:r>
              <a:rPr sz="2400" spc="-43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2400" spc="114" dirty="0">
                <a:solidFill>
                  <a:srgbClr val="F9F9F9"/>
                </a:solidFill>
                <a:latin typeface="Gill Sans MT"/>
                <a:cs typeface="Gill Sans MT"/>
              </a:rPr>
              <a:t>w</a:t>
            </a:r>
            <a:r>
              <a:rPr sz="2400" spc="285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2400" spc="135" dirty="0">
                <a:solidFill>
                  <a:srgbClr val="F9F9F9"/>
                </a:solidFill>
                <a:latin typeface="Gill Sans MT"/>
                <a:cs typeface="Gill Sans MT"/>
              </a:rPr>
              <a:t>u</a:t>
            </a:r>
            <a:r>
              <a:rPr sz="2400" spc="-430" dirty="0">
                <a:solidFill>
                  <a:srgbClr val="F9F9F9"/>
                </a:solidFill>
                <a:latin typeface="Gill Sans MT"/>
                <a:cs typeface="Gill Sans MT"/>
              </a:rPr>
              <a:t> </a:t>
            </a:r>
            <a:r>
              <a:rPr sz="2400" spc="114" dirty="0">
                <a:solidFill>
                  <a:srgbClr val="F9F9F9"/>
                </a:solidFill>
                <a:latin typeface="Gill Sans MT"/>
                <a:cs typeface="Gill Sans MT"/>
              </a:rPr>
              <a:t>s	</a:t>
            </a:r>
            <a:r>
              <a:rPr sz="2400" spc="10" dirty="0">
                <a:solidFill>
                  <a:srgbClr val="FF5C5C"/>
                </a:solidFill>
                <a:latin typeface="Gill Sans MT"/>
                <a:cs typeface="Gill Sans MT"/>
              </a:rPr>
              <a:t>o</a:t>
            </a:r>
            <a:r>
              <a:rPr sz="2400" spc="-44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2400" spc="125" dirty="0">
                <a:solidFill>
                  <a:srgbClr val="FF5C5C"/>
                </a:solidFill>
                <a:latin typeface="Gill Sans MT"/>
                <a:cs typeface="Gill Sans MT"/>
              </a:rPr>
              <a:t>p</a:t>
            </a:r>
            <a:r>
              <a:rPr sz="2400" spc="-44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2400" spc="285" dirty="0">
                <a:solidFill>
                  <a:srgbClr val="FF5C5C"/>
                </a:solidFill>
                <a:latin typeface="Gill Sans MT"/>
                <a:cs typeface="Gill Sans MT"/>
              </a:rPr>
              <a:t>gu</a:t>
            </a:r>
            <a:r>
              <a:rPr sz="2400" spc="-44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2400" spc="225" dirty="0">
                <a:solidFill>
                  <a:srgbClr val="FF5C5C"/>
                </a:solidFill>
                <a:latin typeface="Gill Sans MT"/>
                <a:cs typeface="Gill Sans MT"/>
              </a:rPr>
              <a:t>id</a:t>
            </a:r>
            <a:r>
              <a:rPr sz="2400" spc="-44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2400" spc="280" dirty="0">
                <a:solidFill>
                  <a:srgbClr val="FF5C5C"/>
                </a:solidFill>
                <a:latin typeface="Gill Sans MT"/>
                <a:cs typeface="Gill Sans MT"/>
              </a:rPr>
              <a:t>an</a:t>
            </a:r>
            <a:r>
              <a:rPr sz="2400" spc="-44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2400" spc="75" dirty="0">
                <a:solidFill>
                  <a:srgbClr val="FF5C5C"/>
                </a:solidFill>
                <a:latin typeface="Gill Sans MT"/>
                <a:cs typeface="Gill Sans MT"/>
              </a:rPr>
              <a:t>c</a:t>
            </a:r>
            <a:r>
              <a:rPr sz="2400" spc="-44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2400" spc="110" dirty="0">
                <a:solidFill>
                  <a:srgbClr val="FF5C5C"/>
                </a:solidFill>
                <a:latin typeface="Gill Sans MT"/>
                <a:cs typeface="Gill Sans MT"/>
              </a:rPr>
              <a:t>e</a:t>
            </a:r>
            <a:r>
              <a:rPr sz="2400" spc="250" dirty="0">
                <a:solidFill>
                  <a:srgbClr val="FF5C5C"/>
                </a:solidFill>
                <a:latin typeface="Gill Sans MT"/>
                <a:cs typeface="Gill Sans MT"/>
              </a:rPr>
              <a:t> </a:t>
            </a:r>
            <a:r>
              <a:rPr sz="2400" spc="175" dirty="0">
                <a:solidFill>
                  <a:srgbClr val="F9F9F9"/>
                </a:solidFill>
                <a:latin typeface="Gill Sans MT"/>
                <a:cs typeface="Gill Sans MT"/>
              </a:rPr>
              <a:t>!</a:t>
            </a:r>
            <a:endParaRPr sz="2400" dirty="0">
              <a:latin typeface="Gill Sans MT"/>
              <a:cs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31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6070" y="272459"/>
            <a:ext cx="8289330" cy="2124299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 marR="5080" algn="ctr">
              <a:lnSpc>
                <a:spcPts val="5330"/>
              </a:lnSpc>
              <a:spcBef>
                <a:spcPts val="665"/>
              </a:spcBef>
            </a:pPr>
            <a:r>
              <a:rPr lang="en-CA" sz="4800" b="1" spc="-95" dirty="0" smtClean="0">
                <a:solidFill>
                  <a:srgbClr val="F9F9F9"/>
                </a:solidFill>
                <a:latin typeface="Times New Roman"/>
                <a:cs typeface="Times New Roman"/>
              </a:rPr>
              <a:t>Please follow this link to complete the Grade 12 destination survey:</a:t>
            </a:r>
            <a:endParaRPr sz="4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4048" y="2410841"/>
            <a:ext cx="8261352" cy="25294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0" tIns="12065" rIns="0" bIns="0" rtlCol="0">
            <a:spAutoFit/>
          </a:bodyPr>
          <a:lstStyle/>
          <a:p>
            <a:pPr marL="12700" marR="673100">
              <a:lnSpc>
                <a:spcPct val="117200"/>
              </a:lnSpc>
              <a:spcBef>
                <a:spcPts val="95"/>
              </a:spcBef>
            </a:pPr>
            <a:endParaRPr sz="2400" dirty="0">
              <a:latin typeface="Gill Sans MT"/>
              <a:cs typeface="Gill Sans MT"/>
            </a:endParaRPr>
          </a:p>
          <a:p>
            <a:endParaRPr lang="en-CA" sz="3600" dirty="0"/>
          </a:p>
          <a:p>
            <a:pPr algn="ctr"/>
            <a:r>
              <a:rPr lang="en-CA" sz="6600" dirty="0" smtClean="0">
                <a:solidFill>
                  <a:schemeClr val="bg1">
                    <a:lumMod val="85000"/>
                  </a:schemeClr>
                </a:solidFill>
                <a:hlinkClick r:id="rId3"/>
              </a:rPr>
              <a:t>http</a:t>
            </a:r>
            <a:r>
              <a:rPr lang="en-CA" sz="6600" dirty="0" smtClean="0">
                <a:solidFill>
                  <a:schemeClr val="bg2">
                    <a:lumMod val="10000"/>
                  </a:schemeClr>
                </a:solidFill>
                <a:hlinkClick r:id="rId3"/>
              </a:rPr>
              <a:t>://bit.ly/2yecnrb</a:t>
            </a:r>
            <a:endParaRPr lang="en-CA" sz="6600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35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6059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</TotalTime>
  <Words>1246</Words>
  <Application>Microsoft Office PowerPoint</Application>
  <PresentationFormat>Custom</PresentationFormat>
  <Paragraphs>58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Gill Sans MT</vt:lpstr>
      <vt:lpstr>Times New Roman</vt:lpstr>
      <vt:lpstr>Office Theme</vt:lpstr>
      <vt:lpstr>UNIVERSITY101</vt:lpstr>
      <vt:lpstr>WHICH  UNIVERSITY IS  BEST FOR ME?</vt:lpstr>
      <vt:lpstr>OUAC 1 O 1 APPLICATIONS</vt:lpstr>
      <vt:lpstr>HOW MUCH DOES IT  COST TO APPLY?</vt:lpstr>
      <vt:lpstr>N O V E M B E R - BEG IN A PPL IC A T IO N</vt:lpstr>
      <vt:lpstr>COLLEGE TO UNIVERSITY? DIPLOMA TRANSFER  PROGRAMS TO DEGREES</vt:lpstr>
      <vt:lpstr>FOLLOW US  ON      INSTAGRAM</vt:lpstr>
      <vt:lpstr>Please follow this link to complete the Grade 12 destination survey: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orchard park secondary school</dc:title>
  <dc:creator>Katherine Ammendolia</dc:creator>
  <cp:keywords>DACjFfnOeXo</cp:keywords>
  <cp:lastModifiedBy>Dennis Tchorz [Staff]</cp:lastModifiedBy>
  <cp:revision>6</cp:revision>
  <dcterms:created xsi:type="dcterms:W3CDTF">2017-10-06T15:54:15Z</dcterms:created>
  <dcterms:modified xsi:type="dcterms:W3CDTF">2017-10-11T18:55:26Z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2017-10-06T00:00:00Z</vt:filetime>
  </property>
  <property fmtid="{D5CDD505-2E9C-101B-9397-08002B2CF9AE}" pid="3" name="Creator">
    <vt:lpwstr>Canva</vt:lpwstr>
  </property>
  <property fmtid="{D5CDD505-2E9C-101B-9397-08002B2CF9AE}" pid="4" name="LastSaved">
    <vt:filetime>2017-10-06T00:00:00Z</vt:filetime>
  </property>
</Properties>
</file>